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2" r:id="rId6"/>
    <p:sldId id="273" r:id="rId7"/>
    <p:sldId id="274" r:id="rId8"/>
    <p:sldId id="275" r:id="rId9"/>
    <p:sldId id="276" r:id="rId10"/>
    <p:sldId id="277" r:id="rId11"/>
    <p:sldId id="289" r:id="rId12"/>
    <p:sldId id="290" r:id="rId13"/>
    <p:sldId id="292" r:id="rId14"/>
    <p:sldId id="293" r:id="rId15"/>
    <p:sldId id="278" r:id="rId16"/>
    <p:sldId id="258" r:id="rId17"/>
    <p:sldId id="259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95" r:id="rId29"/>
    <p:sldId id="297" r:id="rId30"/>
    <p:sldId id="271" r:id="rId31"/>
  </p:sldIdLst>
  <p:sldSz cx="9144000" cy="5143500"/>
  <p:notesSz cx="6858000" cy="9144000"/>
  <p:embeddedFontLst>
    <p:embeddedFont>
      <p:font typeface="Cabin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0ad995f9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0ad995f9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8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9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1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" name="Google Shape;253;p1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15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1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1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f3e845d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f3e845d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1c677b2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1c677b2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1c677b2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1c677b2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1c677b2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1c677b2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1c677b2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1c677b2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0ad995f9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0ad995f9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0ad995f9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0ad995f9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19"/>
          <p:cNvGrpSpPr/>
          <p:nvPr/>
        </p:nvGrpSpPr>
        <p:grpSpPr>
          <a:xfrm>
            <a:off x="-285" y="2573720"/>
            <a:ext cx="1283558" cy="1287708"/>
            <a:chOff x="3799150" y="2868025"/>
            <a:chExt cx="1178225" cy="1177925"/>
          </a:xfrm>
        </p:grpSpPr>
        <p:sp>
          <p:nvSpPr>
            <p:cNvPr id="10" name="Google Shape;10;p19"/>
            <p:cNvSpPr/>
            <p:nvPr/>
          </p:nvSpPr>
          <p:spPr>
            <a:xfrm>
              <a:off x="3799150" y="2868025"/>
              <a:ext cx="1177925" cy="1177925"/>
            </a:xfrm>
            <a:custGeom>
              <a:avLst/>
              <a:gdLst/>
              <a:ahLst/>
              <a:cxnLst/>
              <a:rect l="l" t="t" r="r" b="b"/>
              <a:pathLst>
                <a:path w="47117" h="47117" extrusionOk="0">
                  <a:moveTo>
                    <a:pt x="0" y="0"/>
                  </a:moveTo>
                  <a:lnTo>
                    <a:pt x="0" y="47116"/>
                  </a:lnTo>
                  <a:lnTo>
                    <a:pt x="47116" y="47116"/>
                  </a:lnTo>
                  <a:lnTo>
                    <a:pt x="47116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1" name="Google Shape;11;p19"/>
            <p:cNvSpPr/>
            <p:nvPr/>
          </p:nvSpPr>
          <p:spPr>
            <a:xfrm>
              <a:off x="4389425" y="2869200"/>
              <a:ext cx="587950" cy="1175850"/>
            </a:xfrm>
            <a:custGeom>
              <a:avLst/>
              <a:gdLst/>
              <a:ahLst/>
              <a:cxnLst/>
              <a:rect l="l" t="t" r="r" b="b"/>
              <a:pathLst>
                <a:path w="23518" h="47034" extrusionOk="0">
                  <a:moveTo>
                    <a:pt x="23517" y="1"/>
                  </a:moveTo>
                  <a:cubicBezTo>
                    <a:pt x="10529" y="1"/>
                    <a:pt x="1" y="10541"/>
                    <a:pt x="1" y="23517"/>
                  </a:cubicBezTo>
                  <a:cubicBezTo>
                    <a:pt x="1" y="36505"/>
                    <a:pt x="10529" y="47033"/>
                    <a:pt x="23517" y="47033"/>
                  </a:cubicBezTo>
                  <a:lnTo>
                    <a:pt x="23517" y="1"/>
                  </a:lnTo>
                  <a:close/>
                </a:path>
              </a:pathLst>
            </a:custGeom>
            <a:solidFill>
              <a:srgbClr val="30318B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12" name="Google Shape;12;p19"/>
          <p:cNvGrpSpPr/>
          <p:nvPr/>
        </p:nvGrpSpPr>
        <p:grpSpPr>
          <a:xfrm>
            <a:off x="-7425" y="-1400"/>
            <a:ext cx="3848587" cy="5145738"/>
            <a:chOff x="-7425" y="-1400"/>
            <a:chExt cx="3848587" cy="5145738"/>
          </a:xfrm>
        </p:grpSpPr>
        <p:sp>
          <p:nvSpPr>
            <p:cNvPr id="13" name="Google Shape;13;p19"/>
            <p:cNvSpPr/>
            <p:nvPr/>
          </p:nvSpPr>
          <p:spPr>
            <a:xfrm>
              <a:off x="-7425" y="-1400"/>
              <a:ext cx="1287311" cy="1287311"/>
            </a:xfrm>
            <a:custGeom>
              <a:avLst/>
              <a:gdLst/>
              <a:ahLst/>
              <a:cxnLst/>
              <a:rect l="l" t="t" r="r" b="b"/>
              <a:pathLst>
                <a:path w="22959" h="22959" extrusionOk="0">
                  <a:moveTo>
                    <a:pt x="0" y="0"/>
                  </a:moveTo>
                  <a:lnTo>
                    <a:pt x="0" y="22958"/>
                  </a:lnTo>
                  <a:lnTo>
                    <a:pt x="22958" y="22958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14" name="Google Shape;14;p19"/>
            <p:cNvGrpSpPr/>
            <p:nvPr/>
          </p:nvGrpSpPr>
          <p:grpSpPr>
            <a:xfrm>
              <a:off x="1494" y="3861669"/>
              <a:ext cx="1280435" cy="1280435"/>
              <a:chOff x="3800983" y="1687007"/>
              <a:chExt cx="1150126" cy="1150126"/>
            </a:xfrm>
          </p:grpSpPr>
          <p:sp>
            <p:nvSpPr>
              <p:cNvPr id="15" name="Google Shape;15;p19"/>
              <p:cNvSpPr/>
              <p:nvPr/>
            </p:nvSpPr>
            <p:spPr>
              <a:xfrm>
                <a:off x="3800983" y="1687007"/>
                <a:ext cx="1150126" cy="1150126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1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1"/>
                    </a:ln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6" name="Google Shape;16;p19"/>
              <p:cNvSpPr/>
              <p:nvPr/>
            </p:nvSpPr>
            <p:spPr>
              <a:xfrm>
                <a:off x="4062650" y="1953325"/>
                <a:ext cx="651200" cy="651525"/>
              </a:xfrm>
              <a:custGeom>
                <a:avLst/>
                <a:gdLst/>
                <a:ahLst/>
                <a:cxnLst/>
                <a:rect l="l" t="t" r="r" b="b"/>
                <a:pathLst>
                  <a:path w="26048" h="26061" extrusionOk="0">
                    <a:moveTo>
                      <a:pt x="0" y="1"/>
                    </a:moveTo>
                    <a:lnTo>
                      <a:pt x="0" y="26060"/>
                    </a:lnTo>
                    <a:lnTo>
                      <a:pt x="26048" y="26060"/>
                    </a:lnTo>
                    <a:lnTo>
                      <a:pt x="26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17" name="Google Shape;17;p19"/>
            <p:cNvSpPr/>
            <p:nvPr/>
          </p:nvSpPr>
          <p:spPr>
            <a:xfrm>
              <a:off x="1855056" y="1918026"/>
              <a:ext cx="1315632" cy="1308068"/>
            </a:xfrm>
            <a:custGeom>
              <a:avLst/>
              <a:gdLst/>
              <a:ahLst/>
              <a:cxnLst/>
              <a:rect l="l" t="t" r="r" b="b"/>
              <a:pathLst>
                <a:path w="34960" h="34759" extrusionOk="0">
                  <a:moveTo>
                    <a:pt x="17480" y="1141"/>
                  </a:moveTo>
                  <a:cubicBezTo>
                    <a:pt x="26499" y="1141"/>
                    <a:pt x="33831" y="8425"/>
                    <a:pt x="33819" y="17385"/>
                  </a:cubicBezTo>
                  <a:cubicBezTo>
                    <a:pt x="33819" y="26333"/>
                    <a:pt x="26499" y="33617"/>
                    <a:pt x="17480" y="33617"/>
                  </a:cubicBezTo>
                  <a:cubicBezTo>
                    <a:pt x="8485" y="33617"/>
                    <a:pt x="1141" y="26333"/>
                    <a:pt x="1141" y="17385"/>
                  </a:cubicBezTo>
                  <a:cubicBezTo>
                    <a:pt x="1141" y="8425"/>
                    <a:pt x="8461" y="1141"/>
                    <a:pt x="17480" y="1141"/>
                  </a:cubicBezTo>
                  <a:close/>
                  <a:moveTo>
                    <a:pt x="17480" y="0"/>
                  </a:moveTo>
                  <a:cubicBezTo>
                    <a:pt x="7843" y="0"/>
                    <a:pt x="0" y="7796"/>
                    <a:pt x="0" y="17385"/>
                  </a:cubicBezTo>
                  <a:cubicBezTo>
                    <a:pt x="0" y="26963"/>
                    <a:pt x="7843" y="34758"/>
                    <a:pt x="17480" y="34758"/>
                  </a:cubicBezTo>
                  <a:cubicBezTo>
                    <a:pt x="27117" y="34758"/>
                    <a:pt x="34960" y="26963"/>
                    <a:pt x="34960" y="17385"/>
                  </a:cubicBezTo>
                  <a:cubicBezTo>
                    <a:pt x="34960" y="7796"/>
                    <a:pt x="27117" y="0"/>
                    <a:pt x="17480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8" name="Google Shape;18;p19"/>
            <p:cNvSpPr/>
            <p:nvPr/>
          </p:nvSpPr>
          <p:spPr>
            <a:xfrm>
              <a:off x="1273436" y="1285919"/>
              <a:ext cx="1287311" cy="1287311"/>
            </a:xfrm>
            <a:custGeom>
              <a:avLst/>
              <a:gdLst/>
              <a:ahLst/>
              <a:cxnLst/>
              <a:rect l="l" t="t" r="r" b="b"/>
              <a:pathLst>
                <a:path w="22959" h="22959" extrusionOk="0">
                  <a:moveTo>
                    <a:pt x="0" y="0"/>
                  </a:moveTo>
                  <a:lnTo>
                    <a:pt x="0" y="22958"/>
                  </a:lnTo>
                  <a:lnTo>
                    <a:pt x="22958" y="22958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9" name="Google Shape;19;p19"/>
            <p:cNvSpPr/>
            <p:nvPr/>
          </p:nvSpPr>
          <p:spPr>
            <a:xfrm>
              <a:off x="1273441" y="2573237"/>
              <a:ext cx="1287311" cy="1287541"/>
            </a:xfrm>
            <a:custGeom>
              <a:avLst/>
              <a:gdLst/>
              <a:ahLst/>
              <a:cxnLst/>
              <a:rect l="l" t="t" r="r" b="b"/>
              <a:pathLst>
                <a:path w="22959" h="22959" extrusionOk="0">
                  <a:moveTo>
                    <a:pt x="0" y="0"/>
                  </a:moveTo>
                  <a:lnTo>
                    <a:pt x="0" y="22958"/>
                  </a:lnTo>
                  <a:lnTo>
                    <a:pt x="22958" y="22958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0" name="Google Shape;20;p19"/>
            <p:cNvSpPr/>
            <p:nvPr/>
          </p:nvSpPr>
          <p:spPr>
            <a:xfrm>
              <a:off x="2084880" y="2146534"/>
              <a:ext cx="856403" cy="851021"/>
            </a:xfrm>
            <a:custGeom>
              <a:avLst/>
              <a:gdLst/>
              <a:ahLst/>
              <a:cxnLst/>
              <a:rect l="l" t="t" r="r" b="b"/>
              <a:pathLst>
                <a:path w="22757" h="22614" extrusionOk="0">
                  <a:moveTo>
                    <a:pt x="11373" y="1130"/>
                  </a:moveTo>
                  <a:cubicBezTo>
                    <a:pt x="17017" y="1130"/>
                    <a:pt x="21604" y="5693"/>
                    <a:pt x="21604" y="11313"/>
                  </a:cubicBezTo>
                  <a:cubicBezTo>
                    <a:pt x="21604" y="16922"/>
                    <a:pt x="17017" y="21485"/>
                    <a:pt x="11373" y="21485"/>
                  </a:cubicBezTo>
                  <a:cubicBezTo>
                    <a:pt x="5729" y="21485"/>
                    <a:pt x="1142" y="16922"/>
                    <a:pt x="1142" y="11313"/>
                  </a:cubicBezTo>
                  <a:cubicBezTo>
                    <a:pt x="1142" y="5693"/>
                    <a:pt x="5729" y="1130"/>
                    <a:pt x="11373" y="1130"/>
                  </a:cubicBezTo>
                  <a:close/>
                  <a:moveTo>
                    <a:pt x="11373" y="1"/>
                  </a:moveTo>
                  <a:cubicBezTo>
                    <a:pt x="5111" y="1"/>
                    <a:pt x="1" y="5063"/>
                    <a:pt x="1" y="11301"/>
                  </a:cubicBezTo>
                  <a:cubicBezTo>
                    <a:pt x="1" y="17540"/>
                    <a:pt x="5111" y="22614"/>
                    <a:pt x="11373" y="22614"/>
                  </a:cubicBezTo>
                  <a:cubicBezTo>
                    <a:pt x="17659" y="22614"/>
                    <a:pt x="22757" y="17552"/>
                    <a:pt x="22757" y="11301"/>
                  </a:cubicBezTo>
                  <a:cubicBezTo>
                    <a:pt x="22757" y="5063"/>
                    <a:pt x="17647" y="1"/>
                    <a:pt x="11373" y="1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" name="Google Shape;21;p19"/>
            <p:cNvSpPr/>
            <p:nvPr/>
          </p:nvSpPr>
          <p:spPr>
            <a:xfrm>
              <a:off x="2560746" y="38594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2" name="Google Shape;22;p19"/>
            <p:cNvSpPr/>
            <p:nvPr/>
          </p:nvSpPr>
          <p:spPr>
            <a:xfrm>
              <a:off x="194900" y="195438"/>
              <a:ext cx="893625" cy="893625"/>
            </a:xfrm>
            <a:custGeom>
              <a:avLst/>
              <a:gdLst/>
              <a:ahLst/>
              <a:cxnLst/>
              <a:rect l="l" t="t" r="r" b="b"/>
              <a:pathLst>
                <a:path w="35745" h="35745" extrusionOk="0">
                  <a:moveTo>
                    <a:pt x="17872" y="0"/>
                  </a:moveTo>
                  <a:cubicBezTo>
                    <a:pt x="8009" y="0"/>
                    <a:pt x="0" y="8009"/>
                    <a:pt x="0" y="17872"/>
                  </a:cubicBezTo>
                  <a:cubicBezTo>
                    <a:pt x="0" y="27747"/>
                    <a:pt x="8009" y="35744"/>
                    <a:pt x="17872" y="35744"/>
                  </a:cubicBezTo>
                  <a:cubicBezTo>
                    <a:pt x="27735" y="35744"/>
                    <a:pt x="35744" y="27747"/>
                    <a:pt x="35744" y="17872"/>
                  </a:cubicBezTo>
                  <a:cubicBezTo>
                    <a:pt x="35744" y="8009"/>
                    <a:pt x="27735" y="0"/>
                    <a:pt x="17872" y="0"/>
                  </a:cubicBezTo>
                  <a:close/>
                </a:path>
              </a:pathLst>
            </a:custGeom>
            <a:solidFill>
              <a:srgbClr val="E6A9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23" name="Google Shape;23;p19"/>
          <p:cNvSpPr txBox="1"/>
          <p:nvPr>
            <p:ph type="ctrTitle"/>
          </p:nvPr>
        </p:nvSpPr>
        <p:spPr>
          <a:xfrm>
            <a:off x="3340375" y="1586350"/>
            <a:ext cx="50721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19"/>
          <p:cNvSpPr txBox="1"/>
          <p:nvPr>
            <p:ph type="subTitle" idx="1"/>
          </p:nvPr>
        </p:nvSpPr>
        <p:spPr>
          <a:xfrm>
            <a:off x="3340375" y="3074650"/>
            <a:ext cx="5072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0"/>
          <p:cNvGrpSpPr/>
          <p:nvPr/>
        </p:nvGrpSpPr>
        <p:grpSpPr>
          <a:xfrm>
            <a:off x="6525569" y="-12253"/>
            <a:ext cx="2641886" cy="5166511"/>
            <a:chOff x="6525569" y="-12253"/>
            <a:chExt cx="2641886" cy="5166511"/>
          </a:xfrm>
        </p:grpSpPr>
        <p:grpSp>
          <p:nvGrpSpPr>
            <p:cNvPr id="27" name="Google Shape;27;p20"/>
            <p:cNvGrpSpPr/>
            <p:nvPr/>
          </p:nvGrpSpPr>
          <p:grpSpPr>
            <a:xfrm rot="10800000">
              <a:off x="6525569" y="-12253"/>
              <a:ext cx="1320926" cy="1289526"/>
              <a:chOff x="17" y="-17"/>
              <a:chExt cx="840551" cy="834213"/>
            </a:xfrm>
          </p:grpSpPr>
          <p:sp>
            <p:nvSpPr>
              <p:cNvPr id="28" name="Google Shape;28;p20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29" name="Google Shape;29;p20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30" name="Google Shape;30;p20"/>
            <p:cNvGrpSpPr/>
            <p:nvPr/>
          </p:nvGrpSpPr>
          <p:grpSpPr>
            <a:xfrm rot="-5400000" flipH="1">
              <a:off x="7848635" y="-12170"/>
              <a:ext cx="1292984" cy="1297131"/>
              <a:chOff x="3799150" y="2868025"/>
              <a:chExt cx="1178225" cy="1177925"/>
            </a:xfrm>
          </p:grpSpPr>
          <p:sp>
            <p:nvSpPr>
              <p:cNvPr id="31" name="Google Shape;31;p20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32" name="Google Shape;32;p20"/>
              <p:cNvSpPr/>
              <p:nvPr/>
            </p:nvSpPr>
            <p:spPr>
              <a:xfrm>
                <a:off x="4389425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33" name="Google Shape;33;p20"/>
            <p:cNvGrpSpPr/>
            <p:nvPr/>
          </p:nvGrpSpPr>
          <p:grpSpPr>
            <a:xfrm rot="-5400000">
              <a:off x="7849478" y="1277006"/>
              <a:ext cx="1295764" cy="1301843"/>
              <a:chOff x="3799150" y="2868025"/>
              <a:chExt cx="1180758" cy="1177925"/>
            </a:xfrm>
          </p:grpSpPr>
          <p:sp>
            <p:nvSpPr>
              <p:cNvPr id="34" name="Google Shape;34;p20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35" name="Google Shape;35;p20"/>
              <p:cNvSpPr/>
              <p:nvPr/>
            </p:nvSpPr>
            <p:spPr>
              <a:xfrm>
                <a:off x="4391958" y="2868593"/>
                <a:ext cx="587950" cy="1172558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36" name="Google Shape;36;p20"/>
            <p:cNvGrpSpPr/>
            <p:nvPr/>
          </p:nvGrpSpPr>
          <p:grpSpPr>
            <a:xfrm>
              <a:off x="7846530" y="2570646"/>
              <a:ext cx="1320926" cy="1293363"/>
              <a:chOff x="17" y="-17"/>
              <a:chExt cx="840551" cy="834213"/>
            </a:xfrm>
          </p:grpSpPr>
          <p:sp>
            <p:nvSpPr>
              <p:cNvPr id="37" name="Google Shape;37;p20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38" name="Google Shape;38;p20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39" name="Google Shape;39;p20"/>
            <p:cNvSpPr/>
            <p:nvPr/>
          </p:nvSpPr>
          <p:spPr>
            <a:xfrm rot="10800000" flipH="1">
              <a:off x="7846540" y="3859967"/>
              <a:ext cx="1307534" cy="1294291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40" name="Google Shape;40;p20"/>
          <p:cNvGrpSpPr/>
          <p:nvPr/>
        </p:nvGrpSpPr>
        <p:grpSpPr>
          <a:xfrm flipH="1">
            <a:off x="6525569" y="3860059"/>
            <a:ext cx="1320926" cy="1295699"/>
            <a:chOff x="17" y="-17"/>
            <a:chExt cx="840551" cy="834213"/>
          </a:xfrm>
        </p:grpSpPr>
        <p:sp>
          <p:nvSpPr>
            <p:cNvPr id="41" name="Google Shape;41;p20"/>
            <p:cNvSpPr/>
            <p:nvPr/>
          </p:nvSpPr>
          <p:spPr>
            <a:xfrm rot="5400000">
              <a:off x="6588" y="215"/>
              <a:ext cx="834212" cy="833749"/>
            </a:xfrm>
            <a:custGeom>
              <a:avLst/>
              <a:gdLst/>
              <a:ahLst/>
              <a:cxnLst/>
              <a:rect l="l" t="t" r="r" b="b"/>
              <a:pathLst>
                <a:path w="25239" h="25225" extrusionOk="0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2" name="Google Shape;42;p20"/>
            <p:cNvSpPr/>
            <p:nvPr/>
          </p:nvSpPr>
          <p:spPr>
            <a:xfrm rot="5400000">
              <a:off x="17" y="-17"/>
              <a:ext cx="832890" cy="832890"/>
            </a:xfrm>
            <a:custGeom>
              <a:avLst/>
              <a:gdLst/>
              <a:ahLst/>
              <a:cxnLst/>
              <a:rect l="l" t="t" r="r" b="b"/>
              <a:pathLst>
                <a:path w="25199" h="25199" extrusionOk="0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43" name="Google Shape;43;p20"/>
          <p:cNvSpPr txBox="1"/>
          <p:nvPr>
            <p:ph type="title"/>
          </p:nvPr>
        </p:nvSpPr>
        <p:spPr>
          <a:xfrm>
            <a:off x="713225" y="411875"/>
            <a:ext cx="58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type="subTitle" idx="1"/>
          </p:nvPr>
        </p:nvSpPr>
        <p:spPr>
          <a:xfrm>
            <a:off x="1418562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type="subTitle" idx="2"/>
          </p:nvPr>
        </p:nvSpPr>
        <p:spPr>
          <a:xfrm>
            <a:off x="4228149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type="subTitle" idx="3"/>
          </p:nvPr>
        </p:nvSpPr>
        <p:spPr>
          <a:xfrm>
            <a:off x="1418562" y="293746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type="subTitle" idx="4"/>
          </p:nvPr>
        </p:nvSpPr>
        <p:spPr>
          <a:xfrm>
            <a:off x="4228149" y="293746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type="subTitle" idx="5"/>
          </p:nvPr>
        </p:nvSpPr>
        <p:spPr>
          <a:xfrm>
            <a:off x="1418562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type="subTitle" idx="6"/>
          </p:nvPr>
        </p:nvSpPr>
        <p:spPr>
          <a:xfrm>
            <a:off x="4228149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type="subTitle" idx="7"/>
          </p:nvPr>
        </p:nvSpPr>
        <p:spPr>
          <a:xfrm>
            <a:off x="1418562" y="33253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type="subTitle" idx="8"/>
          </p:nvPr>
        </p:nvSpPr>
        <p:spPr>
          <a:xfrm>
            <a:off x="4228149" y="33253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type="title" idx="9"/>
          </p:nvPr>
        </p:nvSpPr>
        <p:spPr>
          <a:xfrm>
            <a:off x="70906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20"/>
          <p:cNvSpPr txBox="1"/>
          <p:nvPr>
            <p:ph type="title" idx="13"/>
          </p:nvPr>
        </p:nvSpPr>
        <p:spPr>
          <a:xfrm>
            <a:off x="345111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20"/>
          <p:cNvSpPr txBox="1"/>
          <p:nvPr>
            <p:ph type="title" idx="14"/>
          </p:nvPr>
        </p:nvSpPr>
        <p:spPr>
          <a:xfrm>
            <a:off x="713237" y="293747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20"/>
          <p:cNvSpPr txBox="1"/>
          <p:nvPr>
            <p:ph type="title" idx="15"/>
          </p:nvPr>
        </p:nvSpPr>
        <p:spPr>
          <a:xfrm>
            <a:off x="3455287" y="293747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/>
          <p:nvPr>
            <p:ph type="title"/>
          </p:nvPr>
        </p:nvSpPr>
        <p:spPr>
          <a:xfrm>
            <a:off x="713225" y="1338638"/>
            <a:ext cx="3117300" cy="1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rgbClr val="30318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21"/>
          <p:cNvSpPr txBox="1"/>
          <p:nvPr>
            <p:ph type="body" idx="1"/>
          </p:nvPr>
        </p:nvSpPr>
        <p:spPr>
          <a:xfrm>
            <a:off x="713225" y="2702363"/>
            <a:ext cx="3117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59" name="Google Shape;59;p21"/>
          <p:cNvGrpSpPr/>
          <p:nvPr/>
        </p:nvGrpSpPr>
        <p:grpSpPr>
          <a:xfrm>
            <a:off x="5282096" y="-2850"/>
            <a:ext cx="3892714" cy="5150810"/>
            <a:chOff x="5282096" y="-2850"/>
            <a:chExt cx="3892714" cy="5150810"/>
          </a:xfrm>
        </p:grpSpPr>
        <p:grpSp>
          <p:nvGrpSpPr>
            <p:cNvPr id="60" name="Google Shape;60;p21"/>
            <p:cNvGrpSpPr/>
            <p:nvPr/>
          </p:nvGrpSpPr>
          <p:grpSpPr>
            <a:xfrm flipH="1">
              <a:off x="6551977" y="3861239"/>
              <a:ext cx="1311344" cy="1284437"/>
              <a:chOff x="17" y="-17"/>
              <a:chExt cx="840551" cy="834213"/>
            </a:xfrm>
          </p:grpSpPr>
          <p:sp>
            <p:nvSpPr>
              <p:cNvPr id="61" name="Google Shape;61;p21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62" name="Google Shape;62;p21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63" name="Google Shape;63;p21"/>
            <p:cNvSpPr/>
            <p:nvPr/>
          </p:nvSpPr>
          <p:spPr>
            <a:xfrm flipH="1">
              <a:off x="6582971" y="10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>
              <a:off x="7856700" y="-2850"/>
              <a:ext cx="1318110" cy="5145201"/>
            </a:xfrm>
            <a:custGeom>
              <a:avLst/>
              <a:gdLst/>
              <a:ahLst/>
              <a:cxnLst/>
              <a:rect l="l" t="t" r="r" b="b"/>
              <a:pathLst>
                <a:path w="47866" h="47545" extrusionOk="0">
                  <a:moveTo>
                    <a:pt x="1" y="0"/>
                  </a:moveTo>
                  <a:lnTo>
                    <a:pt x="1" y="47544"/>
                  </a:lnTo>
                  <a:lnTo>
                    <a:pt x="47865" y="47544"/>
                  </a:lnTo>
                  <a:lnTo>
                    <a:pt x="47865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65" name="Google Shape;65;p21"/>
            <p:cNvGrpSpPr/>
            <p:nvPr/>
          </p:nvGrpSpPr>
          <p:grpSpPr>
            <a:xfrm>
              <a:off x="6346078" y="-7"/>
              <a:ext cx="1517264" cy="1508454"/>
              <a:chOff x="4659706" y="1568197"/>
              <a:chExt cx="874000" cy="868975"/>
            </a:xfrm>
          </p:grpSpPr>
          <p:sp>
            <p:nvSpPr>
              <p:cNvPr id="66" name="Google Shape;66;p21"/>
              <p:cNvSpPr/>
              <p:nvPr/>
            </p:nvSpPr>
            <p:spPr>
              <a:xfrm>
                <a:off x="4659706" y="1568197"/>
                <a:ext cx="874000" cy="868975"/>
              </a:xfrm>
              <a:custGeom>
                <a:avLst/>
                <a:gdLst/>
                <a:ahLst/>
                <a:cxnLst/>
                <a:rect l="l" t="t" r="r" b="b"/>
                <a:pathLst>
                  <a:path w="34960" h="34759" extrusionOk="0">
                    <a:moveTo>
                      <a:pt x="17480" y="1141"/>
                    </a:moveTo>
                    <a:cubicBezTo>
                      <a:pt x="26499" y="1141"/>
                      <a:pt x="33831" y="8425"/>
                      <a:pt x="33819" y="17385"/>
                    </a:cubicBezTo>
                    <a:cubicBezTo>
                      <a:pt x="33819" y="26333"/>
                      <a:pt x="26499" y="33617"/>
                      <a:pt x="17480" y="33617"/>
                    </a:cubicBezTo>
                    <a:cubicBezTo>
                      <a:pt x="8485" y="33617"/>
                      <a:pt x="1141" y="26333"/>
                      <a:pt x="1141" y="17385"/>
                    </a:cubicBezTo>
                    <a:cubicBezTo>
                      <a:pt x="1141" y="8425"/>
                      <a:pt x="8461" y="1141"/>
                      <a:pt x="17480" y="1141"/>
                    </a:cubicBezTo>
                    <a:close/>
                    <a:moveTo>
                      <a:pt x="17480" y="0"/>
                    </a:moveTo>
                    <a:cubicBezTo>
                      <a:pt x="7843" y="0"/>
                      <a:pt x="0" y="7796"/>
                      <a:pt x="0" y="17385"/>
                    </a:cubicBezTo>
                    <a:cubicBezTo>
                      <a:pt x="0" y="26963"/>
                      <a:pt x="7843" y="34758"/>
                      <a:pt x="17480" y="34758"/>
                    </a:cubicBezTo>
                    <a:cubicBezTo>
                      <a:pt x="27117" y="34758"/>
                      <a:pt x="34960" y="26963"/>
                      <a:pt x="34960" y="17385"/>
                    </a:cubicBezTo>
                    <a:cubicBezTo>
                      <a:pt x="34960" y="7796"/>
                      <a:pt x="27117" y="0"/>
                      <a:pt x="17480" y="0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67" name="Google Shape;67;p21"/>
              <p:cNvSpPr/>
              <p:nvPr/>
            </p:nvSpPr>
            <p:spPr>
              <a:xfrm>
                <a:off x="4812381" y="1719997"/>
                <a:ext cx="568925" cy="565350"/>
              </a:xfrm>
              <a:custGeom>
                <a:avLst/>
                <a:gdLst/>
                <a:ahLst/>
                <a:cxnLst/>
                <a:rect l="l" t="t" r="r" b="b"/>
                <a:pathLst>
                  <a:path w="22757" h="22614" extrusionOk="0">
                    <a:moveTo>
                      <a:pt x="11373" y="1130"/>
                    </a:moveTo>
                    <a:cubicBezTo>
                      <a:pt x="17017" y="1130"/>
                      <a:pt x="21604" y="5693"/>
                      <a:pt x="21604" y="11313"/>
                    </a:cubicBezTo>
                    <a:cubicBezTo>
                      <a:pt x="21604" y="16922"/>
                      <a:pt x="17017" y="21485"/>
                      <a:pt x="11373" y="21485"/>
                    </a:cubicBezTo>
                    <a:cubicBezTo>
                      <a:pt x="5729" y="21485"/>
                      <a:pt x="1142" y="16922"/>
                      <a:pt x="1142" y="11313"/>
                    </a:cubicBezTo>
                    <a:cubicBezTo>
                      <a:pt x="1142" y="5693"/>
                      <a:pt x="5729" y="1130"/>
                      <a:pt x="11373" y="1130"/>
                    </a:cubicBezTo>
                    <a:close/>
                    <a:moveTo>
                      <a:pt x="11373" y="1"/>
                    </a:moveTo>
                    <a:cubicBezTo>
                      <a:pt x="5111" y="1"/>
                      <a:pt x="1" y="5063"/>
                      <a:pt x="1" y="11301"/>
                    </a:cubicBezTo>
                    <a:cubicBezTo>
                      <a:pt x="1" y="17540"/>
                      <a:pt x="5111" y="22614"/>
                      <a:pt x="11373" y="22614"/>
                    </a:cubicBezTo>
                    <a:cubicBezTo>
                      <a:pt x="17659" y="22614"/>
                      <a:pt x="22757" y="17552"/>
                      <a:pt x="22757" y="11301"/>
                    </a:cubicBezTo>
                    <a:cubicBezTo>
                      <a:pt x="22757" y="5063"/>
                      <a:pt x="17647" y="1"/>
                      <a:pt x="11373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68" name="Google Shape;68;p21"/>
            <p:cNvGrpSpPr/>
            <p:nvPr/>
          </p:nvGrpSpPr>
          <p:grpSpPr>
            <a:xfrm flipH="1">
              <a:off x="7863375" y="3865492"/>
              <a:ext cx="1311352" cy="1282468"/>
              <a:chOff x="17" y="-17"/>
              <a:chExt cx="840556" cy="837120"/>
            </a:xfrm>
          </p:grpSpPr>
          <p:sp>
            <p:nvSpPr>
              <p:cNvPr id="69" name="Google Shape;69;p21"/>
              <p:cNvSpPr/>
              <p:nvPr/>
            </p:nvSpPr>
            <p:spPr>
              <a:xfrm rot="5400000">
                <a:off x="5141" y="1671"/>
                <a:ext cx="837115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70" name="Google Shape;70;p21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71" name="Google Shape;71;p21"/>
            <p:cNvSpPr/>
            <p:nvPr/>
          </p:nvSpPr>
          <p:spPr>
            <a:xfrm>
              <a:off x="7215425" y="2575275"/>
              <a:ext cx="641274" cy="1282433"/>
            </a:xfrm>
            <a:custGeom>
              <a:avLst/>
              <a:gdLst/>
              <a:ahLst/>
              <a:cxnLst/>
              <a:rect l="l" t="t" r="r" b="b"/>
              <a:pathLst>
                <a:path w="23707" h="47568" extrusionOk="0">
                  <a:moveTo>
                    <a:pt x="23707" y="1"/>
                  </a:moveTo>
                  <a:cubicBezTo>
                    <a:pt x="10612" y="1"/>
                    <a:pt x="0" y="10553"/>
                    <a:pt x="0" y="23564"/>
                  </a:cubicBezTo>
                  <a:lnTo>
                    <a:pt x="0" y="24028"/>
                  </a:lnTo>
                  <a:cubicBezTo>
                    <a:pt x="0" y="37040"/>
                    <a:pt x="10612" y="47568"/>
                    <a:pt x="23707" y="47568"/>
                  </a:cubicBezTo>
                  <a:lnTo>
                    <a:pt x="23707" y="1"/>
                  </a:lnTo>
                  <a:close/>
                </a:path>
              </a:pathLst>
            </a:custGeom>
            <a:solidFill>
              <a:srgbClr val="35904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7564648" y="2931041"/>
              <a:ext cx="617177" cy="613173"/>
            </a:xfrm>
            <a:custGeom>
              <a:avLst/>
              <a:gdLst/>
              <a:ahLst/>
              <a:cxnLst/>
              <a:rect l="l" t="t" r="r" b="b"/>
              <a:pathLst>
                <a:path w="22044" h="21901" extrusionOk="0">
                  <a:moveTo>
                    <a:pt x="11016" y="0"/>
                  </a:moveTo>
                  <a:cubicBezTo>
                    <a:pt x="4932" y="0"/>
                    <a:pt x="0" y="4908"/>
                    <a:pt x="0" y="10956"/>
                  </a:cubicBezTo>
                  <a:cubicBezTo>
                    <a:pt x="0" y="16993"/>
                    <a:pt x="4932" y="21900"/>
                    <a:pt x="11016" y="21900"/>
                  </a:cubicBezTo>
                  <a:cubicBezTo>
                    <a:pt x="17100" y="21900"/>
                    <a:pt x="22043" y="16993"/>
                    <a:pt x="22043" y="10956"/>
                  </a:cubicBezTo>
                  <a:cubicBezTo>
                    <a:pt x="22043" y="4908"/>
                    <a:pt x="17100" y="0"/>
                    <a:pt x="11016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>
              <a:off x="8156558" y="1407885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>
              <a:off x="6569400" y="2133225"/>
              <a:ext cx="1289007" cy="438508"/>
            </a:xfrm>
            <a:custGeom>
              <a:avLst/>
              <a:gdLst/>
              <a:ahLst/>
              <a:cxnLst/>
              <a:rect l="l" t="t" r="r" b="b"/>
              <a:pathLst>
                <a:path w="47688" h="17041" extrusionOk="0">
                  <a:moveTo>
                    <a:pt x="1" y="0"/>
                  </a:moveTo>
                  <a:lnTo>
                    <a:pt x="1" y="17040"/>
                  </a:lnTo>
                  <a:lnTo>
                    <a:pt x="47687" y="17040"/>
                  </a:lnTo>
                  <a:lnTo>
                    <a:pt x="47687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>
              <a:off x="5282096" y="25740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type="body" idx="1"/>
          </p:nvPr>
        </p:nvSpPr>
        <p:spPr>
          <a:xfrm>
            <a:off x="713125" y="1213875"/>
            <a:ext cx="77148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8B"/>
              </a:buClr>
              <a:buSzPts val="1400"/>
              <a:buFont typeface="Arial" panose="020B0604020202090204"/>
              <a:buAutoNum type="arabicPeriod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90204"/>
              <a:buAutoNum type="alphaLcPeriod"/>
              <a:defRPr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romanLcPeriod"/>
              <a:defRPr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arabicPeriod"/>
              <a:defRPr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alphaLcPeriod"/>
              <a:defRPr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romanL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arabicPeriod"/>
              <a:defRPr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 panose="020B0604020202090204"/>
              <a:buAutoNum type="alpha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 panose="020B0604020202090204"/>
              <a:buAutoNum type="romanLcPeriod"/>
              <a:defRPr/>
            </a:lvl9pPr>
          </a:lstStyle>
          <a:p/>
        </p:txBody>
      </p:sp>
      <p:sp>
        <p:nvSpPr>
          <p:cNvPr id="79" name="Google Shape;79;p22"/>
          <p:cNvSpPr/>
          <p:nvPr/>
        </p:nvSpPr>
        <p:spPr>
          <a:xfrm>
            <a:off x="0" y="0"/>
            <a:ext cx="1282725" cy="1287221"/>
          </a:xfrm>
          <a:custGeom>
            <a:avLst/>
            <a:gdLst/>
            <a:ahLst/>
            <a:cxnLst/>
            <a:rect l="l" t="t" r="r" b="b"/>
            <a:pathLst>
              <a:path w="23684" h="23767" extrusionOk="0">
                <a:moveTo>
                  <a:pt x="1" y="1"/>
                </a:moveTo>
                <a:lnTo>
                  <a:pt x="1" y="23767"/>
                </a:lnTo>
                <a:lnTo>
                  <a:pt x="23684" y="1"/>
                </a:lnTo>
                <a:close/>
              </a:path>
            </a:pathLst>
          </a:custGeom>
          <a:solidFill>
            <a:srgbClr val="FDC2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0" name="Google Shape;80;p22"/>
          <p:cNvSpPr/>
          <p:nvPr/>
        </p:nvSpPr>
        <p:spPr>
          <a:xfrm flipH="1">
            <a:off x="-383184" y="730075"/>
            <a:ext cx="1107435" cy="1100251"/>
          </a:xfrm>
          <a:custGeom>
            <a:avLst/>
            <a:gdLst/>
            <a:ahLst/>
            <a:cxnLst/>
            <a:rect l="l" t="t" r="r" b="b"/>
            <a:pathLst>
              <a:path w="22044" h="21901" extrusionOk="0">
                <a:moveTo>
                  <a:pt x="11016" y="0"/>
                </a:moveTo>
                <a:cubicBezTo>
                  <a:pt x="4932" y="0"/>
                  <a:pt x="0" y="4908"/>
                  <a:pt x="0" y="10956"/>
                </a:cubicBezTo>
                <a:cubicBezTo>
                  <a:pt x="0" y="16993"/>
                  <a:pt x="4932" y="21900"/>
                  <a:pt x="11016" y="21900"/>
                </a:cubicBezTo>
                <a:cubicBezTo>
                  <a:pt x="17100" y="21900"/>
                  <a:pt x="22043" y="16993"/>
                  <a:pt x="22043" y="10956"/>
                </a:cubicBezTo>
                <a:cubicBezTo>
                  <a:pt x="22043" y="4908"/>
                  <a:pt x="17100" y="0"/>
                  <a:pt x="11016" y="0"/>
                </a:cubicBezTo>
                <a:close/>
              </a:path>
            </a:pathLst>
          </a:custGeom>
          <a:solidFill>
            <a:srgbClr val="3AA6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1" name="Google Shape;81;p22"/>
          <p:cNvSpPr/>
          <p:nvPr/>
        </p:nvSpPr>
        <p:spPr>
          <a:xfrm>
            <a:off x="7856700" y="3856225"/>
            <a:ext cx="1287311" cy="1287254"/>
          </a:xfrm>
          <a:custGeom>
            <a:avLst/>
            <a:gdLst/>
            <a:ahLst/>
            <a:cxnLst/>
            <a:rect l="l" t="t" r="r" b="b"/>
            <a:pathLst>
              <a:path w="22959" h="22959" extrusionOk="0">
                <a:moveTo>
                  <a:pt x="0" y="0"/>
                </a:moveTo>
                <a:lnTo>
                  <a:pt x="0" y="22958"/>
                </a:lnTo>
                <a:lnTo>
                  <a:pt x="22958" y="22958"/>
                </a:lnTo>
                <a:lnTo>
                  <a:pt x="22958" y="0"/>
                </a:lnTo>
                <a:close/>
              </a:path>
            </a:pathLst>
          </a:custGeom>
          <a:solidFill>
            <a:srgbClr val="FDC2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2" name="Google Shape;82;p22"/>
          <p:cNvSpPr/>
          <p:nvPr/>
        </p:nvSpPr>
        <p:spPr>
          <a:xfrm flipH="1">
            <a:off x="8440090" y="3356152"/>
            <a:ext cx="1107435" cy="1100251"/>
          </a:xfrm>
          <a:custGeom>
            <a:avLst/>
            <a:gdLst/>
            <a:ahLst/>
            <a:cxnLst/>
            <a:rect l="l" t="t" r="r" b="b"/>
            <a:pathLst>
              <a:path w="22044" h="21901" extrusionOk="0">
                <a:moveTo>
                  <a:pt x="11016" y="0"/>
                </a:moveTo>
                <a:cubicBezTo>
                  <a:pt x="4932" y="0"/>
                  <a:pt x="0" y="4908"/>
                  <a:pt x="0" y="10956"/>
                </a:cubicBezTo>
                <a:cubicBezTo>
                  <a:pt x="0" y="16993"/>
                  <a:pt x="4932" y="21900"/>
                  <a:pt x="11016" y="21900"/>
                </a:cubicBezTo>
                <a:cubicBezTo>
                  <a:pt x="17100" y="21900"/>
                  <a:pt x="22043" y="16993"/>
                  <a:pt x="22043" y="10956"/>
                </a:cubicBezTo>
                <a:cubicBezTo>
                  <a:pt x="22043" y="4908"/>
                  <a:pt x="17100" y="0"/>
                  <a:pt x="11016" y="0"/>
                </a:cubicBezTo>
                <a:close/>
              </a:path>
            </a:pathLst>
          </a:custGeom>
          <a:solidFill>
            <a:srgbClr val="3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713225" y="2110754"/>
            <a:ext cx="269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23"/>
          <p:cNvSpPr txBox="1"/>
          <p:nvPr>
            <p:ph type="subTitle" idx="1"/>
          </p:nvPr>
        </p:nvSpPr>
        <p:spPr>
          <a:xfrm>
            <a:off x="713225" y="2903454"/>
            <a:ext cx="26952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type="title" idx="2"/>
          </p:nvPr>
        </p:nvSpPr>
        <p:spPr>
          <a:xfrm>
            <a:off x="713225" y="1517904"/>
            <a:ext cx="269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rgbClr val="30318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7" name="Google Shape;87;p23"/>
          <p:cNvGrpSpPr/>
          <p:nvPr/>
        </p:nvGrpSpPr>
        <p:grpSpPr>
          <a:xfrm flipH="1">
            <a:off x="7834600" y="2575215"/>
            <a:ext cx="1309411" cy="1278014"/>
            <a:chOff x="17" y="-17"/>
            <a:chExt cx="840551" cy="834213"/>
          </a:xfrm>
        </p:grpSpPr>
        <p:sp>
          <p:nvSpPr>
            <p:cNvPr id="88" name="Google Shape;88;p23"/>
            <p:cNvSpPr/>
            <p:nvPr/>
          </p:nvSpPr>
          <p:spPr>
            <a:xfrm rot="5400000">
              <a:off x="6588" y="215"/>
              <a:ext cx="834212" cy="833749"/>
            </a:xfrm>
            <a:custGeom>
              <a:avLst/>
              <a:gdLst/>
              <a:ahLst/>
              <a:cxnLst/>
              <a:rect l="l" t="t" r="r" b="b"/>
              <a:pathLst>
                <a:path w="25239" h="25225" extrusionOk="0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89" name="Google Shape;89;p23"/>
            <p:cNvSpPr/>
            <p:nvPr/>
          </p:nvSpPr>
          <p:spPr>
            <a:xfrm rot="5400000">
              <a:off x="17" y="-17"/>
              <a:ext cx="832890" cy="832890"/>
            </a:xfrm>
            <a:custGeom>
              <a:avLst/>
              <a:gdLst/>
              <a:ahLst/>
              <a:cxnLst/>
              <a:rect l="l" t="t" r="r" b="b"/>
              <a:pathLst>
                <a:path w="25199" h="25199" extrusionOk="0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90" name="Google Shape;90;p23"/>
          <p:cNvGrpSpPr/>
          <p:nvPr/>
        </p:nvGrpSpPr>
        <p:grpSpPr>
          <a:xfrm>
            <a:off x="5288594" y="1287520"/>
            <a:ext cx="3855403" cy="2570563"/>
            <a:chOff x="5288594" y="1287520"/>
            <a:chExt cx="3855403" cy="2570563"/>
          </a:xfrm>
        </p:grpSpPr>
        <p:sp>
          <p:nvSpPr>
            <p:cNvPr id="91" name="Google Shape;91;p23"/>
            <p:cNvSpPr/>
            <p:nvPr/>
          </p:nvSpPr>
          <p:spPr>
            <a:xfrm>
              <a:off x="6576938" y="2572463"/>
              <a:ext cx="1283514" cy="1283514"/>
            </a:xfrm>
            <a:custGeom>
              <a:avLst/>
              <a:gdLst/>
              <a:ahLst/>
              <a:cxnLst/>
              <a:rect l="l" t="t" r="r" b="b"/>
              <a:pathLst>
                <a:path w="35745" h="35745" extrusionOk="0">
                  <a:moveTo>
                    <a:pt x="17872" y="0"/>
                  </a:moveTo>
                  <a:cubicBezTo>
                    <a:pt x="8009" y="0"/>
                    <a:pt x="0" y="8009"/>
                    <a:pt x="0" y="17872"/>
                  </a:cubicBezTo>
                  <a:cubicBezTo>
                    <a:pt x="0" y="27747"/>
                    <a:pt x="8009" y="35744"/>
                    <a:pt x="17872" y="35744"/>
                  </a:cubicBezTo>
                  <a:cubicBezTo>
                    <a:pt x="27735" y="35744"/>
                    <a:pt x="35744" y="27747"/>
                    <a:pt x="35744" y="17872"/>
                  </a:cubicBezTo>
                  <a:cubicBezTo>
                    <a:pt x="35744" y="8009"/>
                    <a:pt x="27735" y="0"/>
                    <a:pt x="17872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92" name="Google Shape;92;p23"/>
            <p:cNvGrpSpPr/>
            <p:nvPr/>
          </p:nvGrpSpPr>
          <p:grpSpPr>
            <a:xfrm flipH="1">
              <a:off x="7853813" y="1287520"/>
              <a:ext cx="1290184" cy="1287708"/>
              <a:chOff x="3799150" y="2868025"/>
              <a:chExt cx="1184307" cy="1177925"/>
            </a:xfrm>
          </p:grpSpPr>
          <p:sp>
            <p:nvSpPr>
              <p:cNvPr id="93" name="Google Shape;93;p23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94" name="Google Shape;94;p23"/>
              <p:cNvSpPr/>
              <p:nvPr/>
            </p:nvSpPr>
            <p:spPr>
              <a:xfrm>
                <a:off x="4395507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95" name="Google Shape;95;p23"/>
            <p:cNvGrpSpPr/>
            <p:nvPr/>
          </p:nvGrpSpPr>
          <p:grpSpPr>
            <a:xfrm>
              <a:off x="6570428" y="1287520"/>
              <a:ext cx="1290184" cy="1287708"/>
              <a:chOff x="3799150" y="2868025"/>
              <a:chExt cx="1184307" cy="1177925"/>
            </a:xfrm>
          </p:grpSpPr>
          <p:sp>
            <p:nvSpPr>
              <p:cNvPr id="96" name="Google Shape;96;p23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97" name="Google Shape;97;p23"/>
              <p:cNvSpPr/>
              <p:nvPr/>
            </p:nvSpPr>
            <p:spPr>
              <a:xfrm>
                <a:off x="4395507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98" name="Google Shape;98;p23"/>
            <p:cNvSpPr/>
            <p:nvPr/>
          </p:nvSpPr>
          <p:spPr>
            <a:xfrm flipH="1">
              <a:off x="5288594" y="2570375"/>
              <a:ext cx="1283231" cy="1287708"/>
            </a:xfrm>
            <a:custGeom>
              <a:avLst/>
              <a:gdLst/>
              <a:ahLst/>
              <a:cxnLst/>
              <a:rect l="l" t="t" r="r" b="b"/>
              <a:pathLst>
                <a:path w="47117" h="47117" extrusionOk="0">
                  <a:moveTo>
                    <a:pt x="0" y="0"/>
                  </a:moveTo>
                  <a:lnTo>
                    <a:pt x="0" y="47116"/>
                  </a:lnTo>
                  <a:lnTo>
                    <a:pt x="47116" y="47116"/>
                  </a:lnTo>
                  <a:lnTo>
                    <a:pt x="47116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99" name="Google Shape;99;p23"/>
            <p:cNvSpPr/>
            <p:nvPr/>
          </p:nvSpPr>
          <p:spPr>
            <a:xfrm>
              <a:off x="5559708" y="2851560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00" name="Google Shape;100;p23"/>
            <p:cNvSpPr/>
            <p:nvPr/>
          </p:nvSpPr>
          <p:spPr>
            <a:xfrm>
              <a:off x="5290008" y="1288923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705450" y="970050"/>
            <a:ext cx="427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type="subTitle" idx="1"/>
          </p:nvPr>
        </p:nvSpPr>
        <p:spPr>
          <a:xfrm>
            <a:off x="713225" y="1562250"/>
            <a:ext cx="42750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104" name="Google Shape;104;p24"/>
          <p:cNvGrpSpPr/>
          <p:nvPr/>
        </p:nvGrpSpPr>
        <p:grpSpPr>
          <a:xfrm>
            <a:off x="6568683" y="973500"/>
            <a:ext cx="2575385" cy="4173453"/>
            <a:chOff x="6568683" y="973500"/>
            <a:chExt cx="2575385" cy="4173453"/>
          </a:xfrm>
        </p:grpSpPr>
        <p:sp>
          <p:nvSpPr>
            <p:cNvPr id="105" name="Google Shape;105;p24"/>
            <p:cNvSpPr/>
            <p:nvPr/>
          </p:nvSpPr>
          <p:spPr>
            <a:xfrm>
              <a:off x="7849100" y="2151100"/>
              <a:ext cx="1294968" cy="426025"/>
            </a:xfrm>
            <a:custGeom>
              <a:avLst/>
              <a:gdLst/>
              <a:ahLst/>
              <a:cxnLst/>
              <a:rect l="l" t="t" r="r" b="b"/>
              <a:pathLst>
                <a:path w="47688" h="17041" extrusionOk="0">
                  <a:moveTo>
                    <a:pt x="1" y="0"/>
                  </a:moveTo>
                  <a:lnTo>
                    <a:pt x="1" y="17040"/>
                  </a:lnTo>
                  <a:lnTo>
                    <a:pt x="47687" y="17040"/>
                  </a:lnTo>
                  <a:lnTo>
                    <a:pt x="47687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106" name="Google Shape;106;p24"/>
            <p:cNvGrpSpPr/>
            <p:nvPr/>
          </p:nvGrpSpPr>
          <p:grpSpPr>
            <a:xfrm flipH="1">
              <a:off x="7834574" y="2576811"/>
              <a:ext cx="1309411" cy="1278014"/>
              <a:chOff x="17" y="-17"/>
              <a:chExt cx="840551" cy="834213"/>
            </a:xfrm>
          </p:grpSpPr>
          <p:sp>
            <p:nvSpPr>
              <p:cNvPr id="107" name="Google Shape;107;p24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08" name="Google Shape;108;p24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109" name="Google Shape;109;p24"/>
            <p:cNvSpPr/>
            <p:nvPr/>
          </p:nvSpPr>
          <p:spPr>
            <a:xfrm>
              <a:off x="7849100" y="3862050"/>
              <a:ext cx="1294923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10" name="Google Shape;110;p24"/>
            <p:cNvSpPr/>
            <p:nvPr/>
          </p:nvSpPr>
          <p:spPr>
            <a:xfrm rot="10800000">
              <a:off x="6568683" y="25771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11" name="Google Shape;111;p24"/>
            <p:cNvSpPr/>
            <p:nvPr/>
          </p:nvSpPr>
          <p:spPr>
            <a:xfrm>
              <a:off x="8545650" y="973500"/>
              <a:ext cx="598325" cy="1177600"/>
            </a:xfrm>
            <a:custGeom>
              <a:avLst/>
              <a:gdLst/>
              <a:ahLst/>
              <a:cxnLst/>
              <a:rect l="l" t="t" r="r" b="b"/>
              <a:pathLst>
                <a:path w="23933" h="47104" extrusionOk="0">
                  <a:moveTo>
                    <a:pt x="0" y="0"/>
                  </a:moveTo>
                  <a:lnTo>
                    <a:pt x="0" y="23172"/>
                  </a:lnTo>
                  <a:cubicBezTo>
                    <a:pt x="0" y="36374"/>
                    <a:pt x="10719" y="47104"/>
                    <a:pt x="23933" y="47104"/>
                  </a:cubicBezTo>
                  <a:lnTo>
                    <a:pt x="23933" y="23932"/>
                  </a:lnTo>
                  <a:cubicBezTo>
                    <a:pt x="23933" y="10707"/>
                    <a:pt x="13214" y="0"/>
                    <a:pt x="0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>
            <a:off x="597425" y="252500"/>
            <a:ext cx="40983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4" name="Google Shape;114;p25"/>
          <p:cNvGrpSpPr/>
          <p:nvPr/>
        </p:nvGrpSpPr>
        <p:grpSpPr>
          <a:xfrm>
            <a:off x="5251286" y="0"/>
            <a:ext cx="3892714" cy="5150810"/>
            <a:chOff x="5282096" y="-2850"/>
            <a:chExt cx="3892714" cy="5150810"/>
          </a:xfrm>
        </p:grpSpPr>
        <p:grpSp>
          <p:nvGrpSpPr>
            <p:cNvPr id="115" name="Google Shape;115;p25"/>
            <p:cNvGrpSpPr/>
            <p:nvPr/>
          </p:nvGrpSpPr>
          <p:grpSpPr>
            <a:xfrm flipH="1">
              <a:off x="6551977" y="3861239"/>
              <a:ext cx="1311344" cy="1284437"/>
              <a:chOff x="17" y="-17"/>
              <a:chExt cx="840551" cy="834213"/>
            </a:xfrm>
          </p:grpSpPr>
          <p:sp>
            <p:nvSpPr>
              <p:cNvPr id="116" name="Google Shape;116;p25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17" name="Google Shape;117;p25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118" name="Google Shape;118;p25"/>
            <p:cNvSpPr/>
            <p:nvPr/>
          </p:nvSpPr>
          <p:spPr>
            <a:xfrm flipH="1">
              <a:off x="6582971" y="10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7856700" y="-2850"/>
              <a:ext cx="1318110" cy="5145201"/>
            </a:xfrm>
            <a:custGeom>
              <a:avLst/>
              <a:gdLst/>
              <a:ahLst/>
              <a:cxnLst/>
              <a:rect l="l" t="t" r="r" b="b"/>
              <a:pathLst>
                <a:path w="47866" h="47545" extrusionOk="0">
                  <a:moveTo>
                    <a:pt x="1" y="0"/>
                  </a:moveTo>
                  <a:lnTo>
                    <a:pt x="1" y="47544"/>
                  </a:lnTo>
                  <a:lnTo>
                    <a:pt x="47865" y="47544"/>
                  </a:lnTo>
                  <a:lnTo>
                    <a:pt x="47865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120" name="Google Shape;120;p25"/>
            <p:cNvGrpSpPr/>
            <p:nvPr/>
          </p:nvGrpSpPr>
          <p:grpSpPr>
            <a:xfrm>
              <a:off x="6346078" y="-7"/>
              <a:ext cx="1517264" cy="1508454"/>
              <a:chOff x="4659706" y="1568197"/>
              <a:chExt cx="874000" cy="868975"/>
            </a:xfrm>
          </p:grpSpPr>
          <p:sp>
            <p:nvSpPr>
              <p:cNvPr id="121" name="Google Shape;121;p25"/>
              <p:cNvSpPr/>
              <p:nvPr/>
            </p:nvSpPr>
            <p:spPr>
              <a:xfrm>
                <a:off x="4659706" y="1568197"/>
                <a:ext cx="874000" cy="868975"/>
              </a:xfrm>
              <a:custGeom>
                <a:avLst/>
                <a:gdLst/>
                <a:ahLst/>
                <a:cxnLst/>
                <a:rect l="l" t="t" r="r" b="b"/>
                <a:pathLst>
                  <a:path w="34960" h="34759" extrusionOk="0">
                    <a:moveTo>
                      <a:pt x="17480" y="1141"/>
                    </a:moveTo>
                    <a:cubicBezTo>
                      <a:pt x="26499" y="1141"/>
                      <a:pt x="33831" y="8425"/>
                      <a:pt x="33819" y="17385"/>
                    </a:cubicBezTo>
                    <a:cubicBezTo>
                      <a:pt x="33819" y="26333"/>
                      <a:pt x="26499" y="33617"/>
                      <a:pt x="17480" y="33617"/>
                    </a:cubicBezTo>
                    <a:cubicBezTo>
                      <a:pt x="8485" y="33617"/>
                      <a:pt x="1141" y="26333"/>
                      <a:pt x="1141" y="17385"/>
                    </a:cubicBezTo>
                    <a:cubicBezTo>
                      <a:pt x="1141" y="8425"/>
                      <a:pt x="8461" y="1141"/>
                      <a:pt x="17480" y="1141"/>
                    </a:cubicBezTo>
                    <a:close/>
                    <a:moveTo>
                      <a:pt x="17480" y="0"/>
                    </a:moveTo>
                    <a:cubicBezTo>
                      <a:pt x="7843" y="0"/>
                      <a:pt x="0" y="7796"/>
                      <a:pt x="0" y="17385"/>
                    </a:cubicBezTo>
                    <a:cubicBezTo>
                      <a:pt x="0" y="26963"/>
                      <a:pt x="7843" y="34758"/>
                      <a:pt x="17480" y="34758"/>
                    </a:cubicBezTo>
                    <a:cubicBezTo>
                      <a:pt x="27117" y="34758"/>
                      <a:pt x="34960" y="26963"/>
                      <a:pt x="34960" y="17385"/>
                    </a:cubicBezTo>
                    <a:cubicBezTo>
                      <a:pt x="34960" y="7796"/>
                      <a:pt x="27117" y="0"/>
                      <a:pt x="17480" y="0"/>
                    </a:cubicBez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22" name="Google Shape;122;p25"/>
              <p:cNvSpPr/>
              <p:nvPr/>
            </p:nvSpPr>
            <p:spPr>
              <a:xfrm>
                <a:off x="4812381" y="1719997"/>
                <a:ext cx="568925" cy="565350"/>
              </a:xfrm>
              <a:custGeom>
                <a:avLst/>
                <a:gdLst/>
                <a:ahLst/>
                <a:cxnLst/>
                <a:rect l="l" t="t" r="r" b="b"/>
                <a:pathLst>
                  <a:path w="22757" h="22614" extrusionOk="0">
                    <a:moveTo>
                      <a:pt x="11373" y="1130"/>
                    </a:moveTo>
                    <a:cubicBezTo>
                      <a:pt x="17017" y="1130"/>
                      <a:pt x="21604" y="5693"/>
                      <a:pt x="21604" y="11313"/>
                    </a:cubicBezTo>
                    <a:cubicBezTo>
                      <a:pt x="21604" y="16922"/>
                      <a:pt x="17017" y="21485"/>
                      <a:pt x="11373" y="21485"/>
                    </a:cubicBezTo>
                    <a:cubicBezTo>
                      <a:pt x="5729" y="21485"/>
                      <a:pt x="1142" y="16922"/>
                      <a:pt x="1142" y="11313"/>
                    </a:cubicBezTo>
                    <a:cubicBezTo>
                      <a:pt x="1142" y="5693"/>
                      <a:pt x="5729" y="1130"/>
                      <a:pt x="11373" y="1130"/>
                    </a:cubicBezTo>
                    <a:close/>
                    <a:moveTo>
                      <a:pt x="11373" y="1"/>
                    </a:moveTo>
                    <a:cubicBezTo>
                      <a:pt x="5111" y="1"/>
                      <a:pt x="1" y="5063"/>
                      <a:pt x="1" y="11301"/>
                    </a:cubicBezTo>
                    <a:cubicBezTo>
                      <a:pt x="1" y="17540"/>
                      <a:pt x="5111" y="22614"/>
                      <a:pt x="11373" y="22614"/>
                    </a:cubicBezTo>
                    <a:cubicBezTo>
                      <a:pt x="17659" y="22614"/>
                      <a:pt x="22757" y="17552"/>
                      <a:pt x="22757" y="11301"/>
                    </a:cubicBezTo>
                    <a:cubicBezTo>
                      <a:pt x="22757" y="5063"/>
                      <a:pt x="17647" y="1"/>
                      <a:pt x="11373" y="1"/>
                    </a:cubicBezTo>
                    <a:close/>
                  </a:path>
                </a:pathLst>
              </a:custGeom>
              <a:solidFill>
                <a:srgbClr val="303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123" name="Google Shape;123;p25"/>
            <p:cNvGrpSpPr/>
            <p:nvPr/>
          </p:nvGrpSpPr>
          <p:grpSpPr>
            <a:xfrm flipH="1">
              <a:off x="7863375" y="3865492"/>
              <a:ext cx="1311352" cy="1282468"/>
              <a:chOff x="17" y="-17"/>
              <a:chExt cx="840556" cy="837120"/>
            </a:xfrm>
          </p:grpSpPr>
          <p:sp>
            <p:nvSpPr>
              <p:cNvPr id="124" name="Google Shape;124;p25"/>
              <p:cNvSpPr/>
              <p:nvPr/>
            </p:nvSpPr>
            <p:spPr>
              <a:xfrm rot="5400000">
                <a:off x="5141" y="1671"/>
                <a:ext cx="837115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25" name="Google Shape;125;p25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126" name="Google Shape;126;p25"/>
            <p:cNvSpPr/>
            <p:nvPr/>
          </p:nvSpPr>
          <p:spPr>
            <a:xfrm>
              <a:off x="7215425" y="2575275"/>
              <a:ext cx="641274" cy="1282433"/>
            </a:xfrm>
            <a:custGeom>
              <a:avLst/>
              <a:gdLst/>
              <a:ahLst/>
              <a:cxnLst/>
              <a:rect l="l" t="t" r="r" b="b"/>
              <a:pathLst>
                <a:path w="23707" h="47568" extrusionOk="0">
                  <a:moveTo>
                    <a:pt x="23707" y="1"/>
                  </a:moveTo>
                  <a:cubicBezTo>
                    <a:pt x="10612" y="1"/>
                    <a:pt x="0" y="10553"/>
                    <a:pt x="0" y="23564"/>
                  </a:cubicBezTo>
                  <a:lnTo>
                    <a:pt x="0" y="24028"/>
                  </a:lnTo>
                  <a:cubicBezTo>
                    <a:pt x="0" y="37040"/>
                    <a:pt x="10612" y="47568"/>
                    <a:pt x="23707" y="47568"/>
                  </a:cubicBezTo>
                  <a:lnTo>
                    <a:pt x="23707" y="1"/>
                  </a:lnTo>
                  <a:close/>
                </a:path>
              </a:pathLst>
            </a:custGeom>
            <a:solidFill>
              <a:srgbClr val="35904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27" name="Google Shape;127;p25"/>
            <p:cNvSpPr/>
            <p:nvPr/>
          </p:nvSpPr>
          <p:spPr>
            <a:xfrm>
              <a:off x="7564648" y="2931041"/>
              <a:ext cx="617177" cy="613173"/>
            </a:xfrm>
            <a:custGeom>
              <a:avLst/>
              <a:gdLst/>
              <a:ahLst/>
              <a:cxnLst/>
              <a:rect l="l" t="t" r="r" b="b"/>
              <a:pathLst>
                <a:path w="22044" h="21901" extrusionOk="0">
                  <a:moveTo>
                    <a:pt x="11016" y="0"/>
                  </a:moveTo>
                  <a:cubicBezTo>
                    <a:pt x="4932" y="0"/>
                    <a:pt x="0" y="4908"/>
                    <a:pt x="0" y="10956"/>
                  </a:cubicBezTo>
                  <a:cubicBezTo>
                    <a:pt x="0" y="16993"/>
                    <a:pt x="4932" y="21900"/>
                    <a:pt x="11016" y="21900"/>
                  </a:cubicBezTo>
                  <a:cubicBezTo>
                    <a:pt x="17100" y="21900"/>
                    <a:pt x="22043" y="16993"/>
                    <a:pt x="22043" y="10956"/>
                  </a:cubicBezTo>
                  <a:cubicBezTo>
                    <a:pt x="22043" y="4908"/>
                    <a:pt x="17100" y="0"/>
                    <a:pt x="11016" y="0"/>
                  </a:cubicBez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28" name="Google Shape;128;p25"/>
            <p:cNvSpPr/>
            <p:nvPr/>
          </p:nvSpPr>
          <p:spPr>
            <a:xfrm>
              <a:off x="8156558" y="1407885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29" name="Google Shape;129;p25"/>
            <p:cNvSpPr/>
            <p:nvPr/>
          </p:nvSpPr>
          <p:spPr>
            <a:xfrm>
              <a:off x="6569400" y="2133225"/>
              <a:ext cx="1289007" cy="438508"/>
            </a:xfrm>
            <a:custGeom>
              <a:avLst/>
              <a:gdLst/>
              <a:ahLst/>
              <a:cxnLst/>
              <a:rect l="l" t="t" r="r" b="b"/>
              <a:pathLst>
                <a:path w="47688" h="17041" extrusionOk="0">
                  <a:moveTo>
                    <a:pt x="1" y="0"/>
                  </a:moveTo>
                  <a:lnTo>
                    <a:pt x="1" y="17040"/>
                  </a:lnTo>
                  <a:lnTo>
                    <a:pt x="47687" y="17040"/>
                  </a:lnTo>
                  <a:lnTo>
                    <a:pt x="47687" y="0"/>
                  </a:lnTo>
                  <a:close/>
                </a:path>
              </a:pathLst>
            </a:custGeom>
            <a:solidFill>
              <a:srgbClr val="3AA6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>
              <a:off x="5282096" y="2574035"/>
              <a:ext cx="1280416" cy="1284903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 flipH="1">
            <a:off x="4209475" y="2838065"/>
            <a:ext cx="42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26"/>
          <p:cNvSpPr txBox="1"/>
          <p:nvPr>
            <p:ph type="subTitle" idx="1"/>
          </p:nvPr>
        </p:nvSpPr>
        <p:spPr>
          <a:xfrm flipH="1">
            <a:off x="4209475" y="1724977"/>
            <a:ext cx="42030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" name="Google Shape;134;p26"/>
          <p:cNvGrpSpPr/>
          <p:nvPr/>
        </p:nvGrpSpPr>
        <p:grpSpPr>
          <a:xfrm>
            <a:off x="-53" y="-5"/>
            <a:ext cx="3866536" cy="5133613"/>
            <a:chOff x="-53" y="-5"/>
            <a:chExt cx="3866536" cy="5133613"/>
          </a:xfrm>
        </p:grpSpPr>
        <p:grpSp>
          <p:nvGrpSpPr>
            <p:cNvPr id="135" name="Google Shape;135;p26"/>
            <p:cNvGrpSpPr/>
            <p:nvPr/>
          </p:nvGrpSpPr>
          <p:grpSpPr>
            <a:xfrm flipH="1">
              <a:off x="1267402" y="1287774"/>
              <a:ext cx="1299016" cy="1278013"/>
              <a:chOff x="-3771" y="-17"/>
              <a:chExt cx="844340" cy="834212"/>
            </a:xfrm>
          </p:grpSpPr>
          <p:sp>
            <p:nvSpPr>
              <p:cNvPr id="136" name="Google Shape;136;p26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 rot="5400000">
                <a:off x="-1881" y="-1899"/>
                <a:ext cx="832890" cy="83667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138" name="Google Shape;138;p26"/>
            <p:cNvSpPr/>
            <p:nvPr/>
          </p:nvSpPr>
          <p:spPr>
            <a:xfrm>
              <a:off x="-53" y="0"/>
              <a:ext cx="1283558" cy="5133563"/>
            </a:xfrm>
            <a:custGeom>
              <a:avLst/>
              <a:gdLst/>
              <a:ahLst/>
              <a:cxnLst/>
              <a:rect l="l" t="t" r="r" b="b"/>
              <a:pathLst>
                <a:path w="47390" h="47544" extrusionOk="0">
                  <a:moveTo>
                    <a:pt x="0" y="0"/>
                  </a:moveTo>
                  <a:lnTo>
                    <a:pt x="0" y="47544"/>
                  </a:lnTo>
                  <a:lnTo>
                    <a:pt x="47390" y="47544"/>
                  </a:lnTo>
                  <a:lnTo>
                    <a:pt x="47390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139" name="Google Shape;139;p26"/>
            <p:cNvGrpSpPr/>
            <p:nvPr/>
          </p:nvGrpSpPr>
          <p:grpSpPr>
            <a:xfrm flipH="1">
              <a:off x="1283540" y="-5"/>
              <a:ext cx="1283558" cy="1287708"/>
              <a:chOff x="3799150" y="2868025"/>
              <a:chExt cx="1178225" cy="1177925"/>
            </a:xfrm>
          </p:grpSpPr>
          <p:sp>
            <p:nvSpPr>
              <p:cNvPr id="140" name="Google Shape;140;p26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4389425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142" name="Google Shape;142;p26"/>
            <p:cNvGrpSpPr/>
            <p:nvPr/>
          </p:nvGrpSpPr>
          <p:grpSpPr>
            <a:xfrm>
              <a:off x="-10" y="-5"/>
              <a:ext cx="1283558" cy="1287708"/>
              <a:chOff x="3799150" y="2868025"/>
              <a:chExt cx="1178225" cy="1177925"/>
            </a:xfrm>
          </p:grpSpPr>
          <p:sp>
            <p:nvSpPr>
              <p:cNvPr id="143" name="Google Shape;143;p26"/>
              <p:cNvSpPr/>
              <p:nvPr/>
            </p:nvSpPr>
            <p:spPr>
              <a:xfrm>
                <a:off x="3799150" y="2868025"/>
                <a:ext cx="1177925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47117" h="47117" extrusionOk="0">
                    <a:moveTo>
                      <a:pt x="0" y="0"/>
                    </a:moveTo>
                    <a:lnTo>
                      <a:pt x="0" y="47116"/>
                    </a:lnTo>
                    <a:lnTo>
                      <a:pt x="47116" y="47116"/>
                    </a:lnTo>
                    <a:lnTo>
                      <a:pt x="47116" y="0"/>
                    </a:ln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4389425" y="2869200"/>
                <a:ext cx="587950" cy="1175850"/>
              </a:xfrm>
              <a:custGeom>
                <a:avLst/>
                <a:gdLst/>
                <a:ahLst/>
                <a:cxnLst/>
                <a:rect l="l" t="t" r="r" b="b"/>
                <a:pathLst>
                  <a:path w="23518" h="47034" extrusionOk="0">
                    <a:moveTo>
                      <a:pt x="23517" y="1"/>
                    </a:moveTo>
                    <a:cubicBezTo>
                      <a:pt x="10529" y="1"/>
                      <a:pt x="1" y="10541"/>
                      <a:pt x="1" y="23517"/>
                    </a:cubicBezTo>
                    <a:cubicBezTo>
                      <a:pt x="1" y="36505"/>
                      <a:pt x="10529" y="47033"/>
                      <a:pt x="23517" y="47033"/>
                    </a:cubicBezTo>
                    <a:lnTo>
                      <a:pt x="23517" y="1"/>
                    </a:lnTo>
                    <a:close/>
                  </a:path>
                </a:pathLst>
              </a:custGeom>
              <a:solidFill>
                <a:srgbClr val="30318B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145" name="Google Shape;145;p26"/>
            <p:cNvGrpSpPr/>
            <p:nvPr/>
          </p:nvGrpSpPr>
          <p:grpSpPr>
            <a:xfrm flipH="1">
              <a:off x="1273129" y="2566980"/>
              <a:ext cx="1293776" cy="1278014"/>
              <a:chOff x="17" y="-17"/>
              <a:chExt cx="840551" cy="834213"/>
            </a:xfrm>
          </p:grpSpPr>
          <p:sp>
            <p:nvSpPr>
              <p:cNvPr id="146" name="Google Shape;146;p26"/>
              <p:cNvSpPr/>
              <p:nvPr/>
            </p:nvSpPr>
            <p:spPr>
              <a:xfrm rot="5400000">
                <a:off x="6588" y="215"/>
                <a:ext cx="834212" cy="833749"/>
              </a:xfrm>
              <a:custGeom>
                <a:avLst/>
                <a:gdLst/>
                <a:ahLst/>
                <a:cxnLst/>
                <a:rect l="l" t="t" r="r" b="b"/>
                <a:pathLst>
                  <a:path w="25239" h="25225" extrusionOk="0">
                    <a:moveTo>
                      <a:pt x="0" y="0"/>
                    </a:moveTo>
                    <a:lnTo>
                      <a:pt x="0" y="25224"/>
                    </a:lnTo>
                    <a:lnTo>
                      <a:pt x="25238" y="25224"/>
                    </a:lnTo>
                    <a:lnTo>
                      <a:pt x="2523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 rot="5400000">
                <a:off x="17" y="-17"/>
                <a:ext cx="832890" cy="832890"/>
              </a:xfrm>
              <a:custGeom>
                <a:avLst/>
                <a:gdLst/>
                <a:ahLst/>
                <a:cxnLst/>
                <a:rect l="l" t="t" r="r" b="b"/>
                <a:pathLst>
                  <a:path w="25199" h="25199" extrusionOk="0">
                    <a:moveTo>
                      <a:pt x="0" y="1"/>
                    </a:moveTo>
                    <a:lnTo>
                      <a:pt x="0" y="25199"/>
                    </a:lnTo>
                    <a:lnTo>
                      <a:pt x="25198" y="25199"/>
                    </a:lnTo>
                    <a:cubicBezTo>
                      <a:pt x="25198" y="11279"/>
                      <a:pt x="13920" y="1"/>
                      <a:pt x="0" y="1"/>
                    </a:cubicBezTo>
                    <a:close/>
                  </a:path>
                </a:pathLst>
              </a:custGeom>
              <a:solidFill>
                <a:srgbClr val="359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grpSp>
          <p:nvGrpSpPr>
            <p:cNvPr id="148" name="Google Shape;148;p26"/>
            <p:cNvGrpSpPr/>
            <p:nvPr/>
          </p:nvGrpSpPr>
          <p:grpSpPr>
            <a:xfrm>
              <a:off x="1805028" y="1817531"/>
              <a:ext cx="1517264" cy="1508454"/>
              <a:chOff x="4659706" y="1568197"/>
              <a:chExt cx="874000" cy="868975"/>
            </a:xfrm>
          </p:grpSpPr>
          <p:sp>
            <p:nvSpPr>
              <p:cNvPr id="149" name="Google Shape;149;p26"/>
              <p:cNvSpPr/>
              <p:nvPr/>
            </p:nvSpPr>
            <p:spPr>
              <a:xfrm>
                <a:off x="4659706" y="1568197"/>
                <a:ext cx="874000" cy="868975"/>
              </a:xfrm>
              <a:custGeom>
                <a:avLst/>
                <a:gdLst/>
                <a:ahLst/>
                <a:cxnLst/>
                <a:rect l="l" t="t" r="r" b="b"/>
                <a:pathLst>
                  <a:path w="34960" h="34759" extrusionOk="0">
                    <a:moveTo>
                      <a:pt x="17480" y="1141"/>
                    </a:moveTo>
                    <a:cubicBezTo>
                      <a:pt x="26499" y="1141"/>
                      <a:pt x="33831" y="8425"/>
                      <a:pt x="33819" y="17385"/>
                    </a:cubicBezTo>
                    <a:cubicBezTo>
                      <a:pt x="33819" y="26333"/>
                      <a:pt x="26499" y="33617"/>
                      <a:pt x="17480" y="33617"/>
                    </a:cubicBezTo>
                    <a:cubicBezTo>
                      <a:pt x="8485" y="33617"/>
                      <a:pt x="1141" y="26333"/>
                      <a:pt x="1141" y="17385"/>
                    </a:cubicBezTo>
                    <a:cubicBezTo>
                      <a:pt x="1141" y="8425"/>
                      <a:pt x="8461" y="1141"/>
                      <a:pt x="17480" y="1141"/>
                    </a:cubicBezTo>
                    <a:close/>
                    <a:moveTo>
                      <a:pt x="17480" y="0"/>
                    </a:moveTo>
                    <a:cubicBezTo>
                      <a:pt x="7843" y="0"/>
                      <a:pt x="0" y="7796"/>
                      <a:pt x="0" y="17385"/>
                    </a:cubicBezTo>
                    <a:cubicBezTo>
                      <a:pt x="0" y="26963"/>
                      <a:pt x="7843" y="34758"/>
                      <a:pt x="17480" y="34758"/>
                    </a:cubicBezTo>
                    <a:cubicBezTo>
                      <a:pt x="27117" y="34758"/>
                      <a:pt x="34960" y="26963"/>
                      <a:pt x="34960" y="17385"/>
                    </a:cubicBezTo>
                    <a:cubicBezTo>
                      <a:pt x="34960" y="7796"/>
                      <a:pt x="27117" y="0"/>
                      <a:pt x="17480" y="0"/>
                    </a:cubicBezTo>
                    <a:close/>
                  </a:path>
                </a:pathLst>
              </a:custGeom>
              <a:solidFill>
                <a:srgbClr val="FDC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4812381" y="1719997"/>
                <a:ext cx="568925" cy="565350"/>
              </a:xfrm>
              <a:custGeom>
                <a:avLst/>
                <a:gdLst/>
                <a:ahLst/>
                <a:cxnLst/>
                <a:rect l="l" t="t" r="r" b="b"/>
                <a:pathLst>
                  <a:path w="22757" h="22614" extrusionOk="0">
                    <a:moveTo>
                      <a:pt x="11373" y="1130"/>
                    </a:moveTo>
                    <a:cubicBezTo>
                      <a:pt x="17017" y="1130"/>
                      <a:pt x="21604" y="5693"/>
                      <a:pt x="21604" y="11313"/>
                    </a:cubicBezTo>
                    <a:cubicBezTo>
                      <a:pt x="21604" y="16922"/>
                      <a:pt x="17017" y="21485"/>
                      <a:pt x="11373" y="21485"/>
                    </a:cubicBezTo>
                    <a:cubicBezTo>
                      <a:pt x="5729" y="21485"/>
                      <a:pt x="1142" y="16922"/>
                      <a:pt x="1142" y="11313"/>
                    </a:cubicBezTo>
                    <a:cubicBezTo>
                      <a:pt x="1142" y="5693"/>
                      <a:pt x="5729" y="1130"/>
                      <a:pt x="11373" y="1130"/>
                    </a:cubicBezTo>
                    <a:close/>
                    <a:moveTo>
                      <a:pt x="11373" y="1"/>
                    </a:moveTo>
                    <a:cubicBezTo>
                      <a:pt x="5111" y="1"/>
                      <a:pt x="1" y="5063"/>
                      <a:pt x="1" y="11301"/>
                    </a:cubicBezTo>
                    <a:cubicBezTo>
                      <a:pt x="1" y="17540"/>
                      <a:pt x="5111" y="22614"/>
                      <a:pt x="11373" y="22614"/>
                    </a:cubicBezTo>
                    <a:cubicBezTo>
                      <a:pt x="17659" y="22614"/>
                      <a:pt x="22757" y="17552"/>
                      <a:pt x="22757" y="11301"/>
                    </a:cubicBezTo>
                    <a:cubicBezTo>
                      <a:pt x="22757" y="5063"/>
                      <a:pt x="17647" y="1"/>
                      <a:pt x="11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151" name="Google Shape;151;p26"/>
            <p:cNvSpPr/>
            <p:nvPr/>
          </p:nvSpPr>
          <p:spPr>
            <a:xfrm flipH="1">
              <a:off x="1283869" y="3845900"/>
              <a:ext cx="1283231" cy="1287708"/>
            </a:xfrm>
            <a:custGeom>
              <a:avLst/>
              <a:gdLst/>
              <a:ahLst/>
              <a:cxnLst/>
              <a:rect l="l" t="t" r="r" b="b"/>
              <a:pathLst>
                <a:path w="47117" h="47117" extrusionOk="0">
                  <a:moveTo>
                    <a:pt x="0" y="0"/>
                  </a:moveTo>
                  <a:lnTo>
                    <a:pt x="0" y="47116"/>
                  </a:lnTo>
                  <a:lnTo>
                    <a:pt x="47116" y="47116"/>
                  </a:lnTo>
                  <a:lnTo>
                    <a:pt x="47116" y="0"/>
                  </a:lnTo>
                  <a:close/>
                </a:path>
              </a:pathLst>
            </a:custGeom>
            <a:solidFill>
              <a:srgbClr val="3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1562833" y="4127085"/>
              <a:ext cx="724981" cy="725343"/>
            </a:xfrm>
            <a:custGeom>
              <a:avLst/>
              <a:gdLst/>
              <a:ahLst/>
              <a:cxnLst/>
              <a:rect l="l" t="t" r="r" b="b"/>
              <a:pathLst>
                <a:path w="26048" h="26061" extrusionOk="0">
                  <a:moveTo>
                    <a:pt x="0" y="1"/>
                  </a:moveTo>
                  <a:lnTo>
                    <a:pt x="0" y="26060"/>
                  </a:lnTo>
                  <a:lnTo>
                    <a:pt x="26048" y="26060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153" name="Google Shape;153;p26"/>
            <p:cNvGrpSpPr/>
            <p:nvPr/>
          </p:nvGrpSpPr>
          <p:grpSpPr>
            <a:xfrm>
              <a:off x="26663" y="2417780"/>
              <a:ext cx="1230221" cy="1576053"/>
              <a:chOff x="1559800" y="477475"/>
              <a:chExt cx="944725" cy="1210300"/>
            </a:xfrm>
          </p:grpSpPr>
          <p:sp>
            <p:nvSpPr>
              <p:cNvPr id="154" name="Google Shape;154;p26"/>
              <p:cNvSpPr/>
              <p:nvPr/>
            </p:nvSpPr>
            <p:spPr>
              <a:xfrm>
                <a:off x="1559800" y="477475"/>
                <a:ext cx="944725" cy="475350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19014" extrusionOk="0">
                    <a:moveTo>
                      <a:pt x="0" y="0"/>
                    </a:moveTo>
                    <a:lnTo>
                      <a:pt x="19001" y="19013"/>
                    </a:lnTo>
                    <a:lnTo>
                      <a:pt x="37788" y="226"/>
                    </a:lnTo>
                    <a:lnTo>
                      <a:pt x="37776" y="21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1559800" y="847325"/>
                <a:ext cx="944725" cy="475350"/>
              </a:xfrm>
              <a:custGeom>
                <a:avLst/>
                <a:gdLst/>
                <a:ahLst/>
                <a:cxnLst/>
                <a:rect l="l" t="t" r="r" b="b"/>
                <a:pathLst>
                  <a:path w="37789" h="19014" extrusionOk="0">
                    <a:moveTo>
                      <a:pt x="12" y="1"/>
                    </a:moveTo>
                    <a:lnTo>
                      <a:pt x="0" y="24"/>
                    </a:lnTo>
                    <a:lnTo>
                      <a:pt x="19001" y="19013"/>
                    </a:lnTo>
                    <a:lnTo>
                      <a:pt x="37788" y="238"/>
                    </a:lnTo>
                    <a:lnTo>
                      <a:pt x="37776" y="226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1563075" y="1215700"/>
                <a:ext cx="938175" cy="472075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18883" extrusionOk="0">
                    <a:moveTo>
                      <a:pt x="12" y="1"/>
                    </a:moveTo>
                    <a:lnTo>
                      <a:pt x="0" y="24"/>
                    </a:lnTo>
                    <a:lnTo>
                      <a:pt x="18870" y="18882"/>
                    </a:lnTo>
                    <a:lnTo>
                      <a:pt x="37527" y="238"/>
                    </a:lnTo>
                    <a:lnTo>
                      <a:pt x="37503" y="226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3AA6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9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157" name="Google Shape;157;p26"/>
            <p:cNvSpPr/>
            <p:nvPr/>
          </p:nvSpPr>
          <p:spPr>
            <a:xfrm>
              <a:off x="2567475" y="3845000"/>
              <a:ext cx="1299008" cy="1287696"/>
            </a:xfrm>
            <a:custGeom>
              <a:avLst/>
              <a:gdLst/>
              <a:ahLst/>
              <a:cxnLst/>
              <a:rect l="l" t="t" r="r" b="b"/>
              <a:pathLst>
                <a:path w="23684" h="23767" extrusionOk="0">
                  <a:moveTo>
                    <a:pt x="1" y="1"/>
                  </a:moveTo>
                  <a:lnTo>
                    <a:pt x="1" y="23767"/>
                  </a:lnTo>
                  <a:lnTo>
                    <a:pt x="23684" y="1"/>
                  </a:lnTo>
                  <a:close/>
                </a:path>
              </a:pathLst>
            </a:custGeom>
            <a:solidFill>
              <a:srgbClr val="F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9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713225" y="445025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type="body" idx="1"/>
          </p:nvPr>
        </p:nvSpPr>
        <p:spPr>
          <a:xfrm>
            <a:off x="713225" y="1152475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1" Type="http://schemas.openxmlformats.org/officeDocument/2006/relationships/hyperlink" Target="https://saberhoaks.jabarprov.go.id/" TargetMode="Externa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hyperlink" Target="mailto:indra_julias@yahoo.co.i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>
            <p:ph type="ctrTitle"/>
          </p:nvPr>
        </p:nvSpPr>
        <p:spPr>
          <a:xfrm>
            <a:off x="3340375" y="1586350"/>
            <a:ext cx="50721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LITERASI </a:t>
            </a:r>
            <a:br>
              <a:rPr lang="en-US"/>
            </a:br>
            <a:r>
              <a:rPr lang="en-US"/>
              <a:t>DIGITAL</a:t>
            </a:r>
            <a:endParaRPr lang="en-US"/>
          </a:p>
        </p:txBody>
      </p:sp>
      <p:sp>
        <p:nvSpPr>
          <p:cNvPr id="164" name="Google Shape;164;p1"/>
          <p:cNvSpPr txBox="1"/>
          <p:nvPr>
            <p:ph type="subTitle" idx="1"/>
          </p:nvPr>
        </p:nvSpPr>
        <p:spPr>
          <a:xfrm>
            <a:off x="3340375" y="3074650"/>
            <a:ext cx="5072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Pertemuan 9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6" y="169047"/>
            <a:ext cx="627154" cy="528634"/>
          </a:xfrm>
          <a:prstGeom prst="rect">
            <a:avLst/>
          </a:prstGeom>
        </p:spPr>
      </p:pic>
      <p:sp>
        <p:nvSpPr>
          <p:cNvPr id="15" name="Google Shape;404;p40"/>
          <p:cNvSpPr txBox="1"/>
          <p:nvPr/>
        </p:nvSpPr>
        <p:spPr>
          <a:xfrm>
            <a:off x="713124" y="289704"/>
            <a:ext cx="4566011" cy="3006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dirty="0" err="1">
                <a:latin typeface="Cabin" panose="020B0604020202020204" charset="0"/>
              </a:rPr>
              <a:t>Dengan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mengeklik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jenis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informasi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sesuai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dibutuhkan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maka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hasil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penelusuran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akan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muncul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sesuai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jenis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informasi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kita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pilih</a:t>
            </a:r>
            <a:r>
              <a:rPr lang="en-ID" dirty="0">
                <a:latin typeface="Cabin" panose="020B0604020202020204" charset="0"/>
              </a:rPr>
              <a:t>. </a:t>
            </a:r>
            <a:r>
              <a:rPr lang="en-ID" dirty="0" err="1">
                <a:latin typeface="Cabin" panose="020B0604020202020204" charset="0"/>
              </a:rPr>
              <a:t>Apakah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kita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mencari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semua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hasil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penelusuran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ataukah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hanya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mencari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berita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saja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atau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gambar</a:t>
            </a:r>
            <a:r>
              <a:rPr lang="en-ID" dirty="0">
                <a:latin typeface="Cabin" panose="020B0604020202020204" charset="0"/>
              </a:rPr>
              <a:t>, video, </a:t>
            </a:r>
            <a:r>
              <a:rPr lang="en-ID" i="1" dirty="0">
                <a:latin typeface="Cabin" panose="020B0604020202020204" charset="0"/>
              </a:rPr>
              <a:t>maps</a:t>
            </a:r>
            <a:r>
              <a:rPr lang="en-ID" dirty="0">
                <a:latin typeface="Cabin" panose="020B0604020202020204" charset="0"/>
              </a:rPr>
              <a:t>/peta, </a:t>
            </a:r>
            <a:r>
              <a:rPr lang="en-ID" dirty="0" err="1">
                <a:latin typeface="Cabin" panose="020B0604020202020204" charset="0"/>
              </a:rPr>
              <a:t>atau</a:t>
            </a:r>
            <a:endParaRPr lang="en-ID" dirty="0">
              <a:latin typeface="Cabin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ID" dirty="0" err="1">
                <a:latin typeface="Cabin" panose="020B0604020202020204" charset="0"/>
              </a:rPr>
              <a:t>lainnya</a:t>
            </a:r>
            <a:r>
              <a:rPr lang="en-ID" dirty="0">
                <a:latin typeface="Cabin" panose="020B0604020202020204" charset="0"/>
              </a:rPr>
              <a:t>: </a:t>
            </a:r>
            <a:r>
              <a:rPr lang="en-ID" dirty="0" err="1">
                <a:latin typeface="Cabin" panose="020B0604020202020204" charset="0"/>
              </a:rPr>
              <a:t>belanja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buku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penerbangan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keuangan</a:t>
            </a:r>
            <a:r>
              <a:rPr lang="en-ID" dirty="0">
                <a:latin typeface="Cabin" panose="020B0604020202020204" charset="0"/>
              </a:rPr>
              <a:t>.</a:t>
            </a:r>
            <a:endParaRPr lang="en-US" dirty="0">
              <a:solidFill>
                <a:schemeClr val="tx1"/>
              </a:solidFill>
              <a:latin typeface="Cabin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25" y="3072002"/>
            <a:ext cx="5797404" cy="1781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7;p38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4411668" cy="1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30318B"/>
                </a:solidFill>
              </a:rPr>
              <a:t>Menggunakan</a:t>
            </a:r>
            <a:r>
              <a:rPr lang="en-US" sz="3600" dirty="0">
                <a:solidFill>
                  <a:srgbClr val="30318B"/>
                </a:solidFill>
              </a:rPr>
              <a:t> Filter </a:t>
            </a:r>
            <a:r>
              <a:rPr lang="en-US" sz="3600" dirty="0" err="1">
                <a:solidFill>
                  <a:srgbClr val="30318B"/>
                </a:solidFill>
              </a:rPr>
              <a:t>Pembatasan</a:t>
            </a:r>
            <a:r>
              <a:rPr lang="en-US" sz="3600" dirty="0">
                <a:solidFill>
                  <a:srgbClr val="30318B"/>
                </a:solidFill>
              </a:rPr>
              <a:t> </a:t>
            </a:r>
            <a:r>
              <a:rPr lang="en-US" sz="3600" dirty="0" err="1">
                <a:solidFill>
                  <a:srgbClr val="30318B"/>
                </a:solidFill>
              </a:rPr>
              <a:t>Informasi</a:t>
            </a:r>
            <a:r>
              <a:rPr lang="en-US" sz="3600" dirty="0">
                <a:solidFill>
                  <a:srgbClr val="30318B"/>
                </a:solidFill>
              </a:rPr>
              <a:t> </a:t>
            </a:r>
            <a:r>
              <a:rPr lang="en-US" sz="3600" dirty="0" err="1">
                <a:solidFill>
                  <a:srgbClr val="30318B"/>
                </a:solidFill>
              </a:rPr>
              <a:t>Berdasarkan</a:t>
            </a:r>
            <a:r>
              <a:rPr lang="en-US" sz="3600" dirty="0">
                <a:solidFill>
                  <a:srgbClr val="30318B"/>
                </a:solidFill>
              </a:rPr>
              <a:t> Waktu</a:t>
            </a:r>
            <a:endParaRPr sz="3600" dirty="0">
              <a:solidFill>
                <a:srgbClr val="30318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6" y="169047"/>
            <a:ext cx="627154" cy="528634"/>
          </a:xfrm>
          <a:prstGeom prst="rect">
            <a:avLst/>
          </a:prstGeom>
        </p:spPr>
      </p:pic>
      <p:sp>
        <p:nvSpPr>
          <p:cNvPr id="15" name="Google Shape;404;p40"/>
          <p:cNvSpPr txBox="1"/>
          <p:nvPr/>
        </p:nvSpPr>
        <p:spPr>
          <a:xfrm>
            <a:off x="713124" y="289704"/>
            <a:ext cx="5480412" cy="3006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dirty="0" err="1">
                <a:latin typeface="Cabin" panose="020B0604020202020204" charset="0"/>
              </a:rPr>
              <a:t>Selain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fitur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pembatasan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jenis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informasi</a:t>
            </a:r>
            <a:r>
              <a:rPr lang="en-ID" dirty="0">
                <a:latin typeface="Cabin" panose="020B0604020202020204" charset="0"/>
              </a:rPr>
              <a:t> di </a:t>
            </a:r>
            <a:r>
              <a:rPr lang="en-ID" dirty="0" err="1">
                <a:latin typeface="Cabin" panose="020B0604020202020204" charset="0"/>
              </a:rPr>
              <a:t>atas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kita</a:t>
            </a:r>
            <a:r>
              <a:rPr lang="en-ID" dirty="0">
                <a:latin typeface="Cabin" panose="020B0604020202020204" charset="0"/>
              </a:rPr>
              <a:t> juga </a:t>
            </a:r>
            <a:r>
              <a:rPr lang="en-ID" dirty="0" err="1">
                <a:latin typeface="Cabin" panose="020B0604020202020204" charset="0"/>
              </a:rPr>
              <a:t>dapat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melakukan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pembatasan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pencarian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informasi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berdasarkan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waktu</a:t>
            </a:r>
            <a:r>
              <a:rPr lang="en-ID" dirty="0">
                <a:latin typeface="Cabin" panose="020B0604020202020204" charset="0"/>
              </a:rPr>
              <a:t>. </a:t>
            </a:r>
            <a:r>
              <a:rPr lang="en-ID" dirty="0" err="1">
                <a:latin typeface="Cabin" panose="020B0604020202020204" charset="0"/>
              </a:rPr>
              <a:t>Caranya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mudah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hanya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dengan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tombol</a:t>
            </a:r>
            <a:r>
              <a:rPr lang="en-ID" dirty="0">
                <a:latin typeface="Cabin" panose="020B0604020202020204" charset="0"/>
              </a:rPr>
              <a:t> ’</a:t>
            </a:r>
            <a:r>
              <a:rPr lang="en-ID" i="1" dirty="0">
                <a:latin typeface="Cabin" panose="020B0604020202020204" charset="0"/>
              </a:rPr>
              <a:t>tools</a:t>
            </a:r>
            <a:r>
              <a:rPr lang="en-ID" dirty="0">
                <a:latin typeface="Cabin" panose="020B0604020202020204" charset="0"/>
              </a:rPr>
              <a:t>’ </a:t>
            </a:r>
            <a:r>
              <a:rPr lang="en-ID" dirty="0" err="1">
                <a:latin typeface="Cabin" panose="020B0604020202020204" charset="0"/>
              </a:rPr>
              <a:t>atau</a:t>
            </a:r>
            <a:r>
              <a:rPr lang="en-ID" dirty="0">
                <a:latin typeface="Cabin" panose="020B0604020202020204" charset="0"/>
              </a:rPr>
              <a:t> ‘</a:t>
            </a:r>
            <a:r>
              <a:rPr lang="en-ID" dirty="0" err="1">
                <a:latin typeface="Cabin" panose="020B0604020202020204" charset="0"/>
              </a:rPr>
              <a:t>alat</a:t>
            </a:r>
            <a:r>
              <a:rPr lang="en-ID" dirty="0">
                <a:latin typeface="Cabin" panose="020B0604020202020204" charset="0"/>
              </a:rPr>
              <a:t>’ </a:t>
            </a:r>
            <a:r>
              <a:rPr lang="en-ID" dirty="0" err="1">
                <a:latin typeface="Cabin" panose="020B0604020202020204" charset="0"/>
              </a:rPr>
              <a:t>maka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akan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muncul</a:t>
            </a:r>
            <a:r>
              <a:rPr lang="en-ID" dirty="0">
                <a:latin typeface="Cabin" panose="020B0604020202020204" charset="0"/>
              </a:rPr>
              <a:t> filter </a:t>
            </a:r>
            <a:r>
              <a:rPr lang="en-ID" dirty="0" err="1">
                <a:latin typeface="Cabin" panose="020B0604020202020204" charset="0"/>
              </a:rPr>
              <a:t>pembatasan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informasi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berdasarkan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waktu</a:t>
            </a:r>
            <a:r>
              <a:rPr lang="en-ID" dirty="0">
                <a:latin typeface="Cabin" panose="020B0604020202020204" charset="0"/>
              </a:rPr>
              <a:t>.</a:t>
            </a:r>
            <a:endParaRPr lang="en-US" dirty="0">
              <a:solidFill>
                <a:schemeClr val="tx1"/>
              </a:solidFill>
              <a:latin typeface="Cabin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25" y="1857460"/>
            <a:ext cx="5602331" cy="3286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7;p38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4411668" cy="1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30318B"/>
                </a:solidFill>
              </a:rPr>
              <a:t>Menggunakan</a:t>
            </a:r>
            <a:r>
              <a:rPr lang="en-US" sz="4800" dirty="0">
                <a:solidFill>
                  <a:srgbClr val="30318B"/>
                </a:solidFill>
              </a:rPr>
              <a:t> Filter </a:t>
            </a:r>
            <a:r>
              <a:rPr lang="en-US" sz="4800" dirty="0" err="1">
                <a:solidFill>
                  <a:srgbClr val="30318B"/>
                </a:solidFill>
              </a:rPr>
              <a:t>Pembatasan</a:t>
            </a:r>
            <a:r>
              <a:rPr lang="en-US" sz="4800" dirty="0">
                <a:solidFill>
                  <a:srgbClr val="30318B"/>
                </a:solidFill>
              </a:rPr>
              <a:t> </a:t>
            </a:r>
            <a:r>
              <a:rPr lang="en-US" sz="4800" dirty="0" err="1">
                <a:solidFill>
                  <a:srgbClr val="30318B"/>
                </a:solidFill>
              </a:rPr>
              <a:t>Jenis</a:t>
            </a:r>
            <a:r>
              <a:rPr lang="en-US" sz="4800" dirty="0">
                <a:solidFill>
                  <a:srgbClr val="30318B"/>
                </a:solidFill>
              </a:rPr>
              <a:t> </a:t>
            </a:r>
            <a:r>
              <a:rPr lang="en-US" sz="4800" dirty="0" err="1">
                <a:solidFill>
                  <a:srgbClr val="30318B"/>
                </a:solidFill>
              </a:rPr>
              <a:t>Informasi</a:t>
            </a:r>
            <a:endParaRPr sz="4800" dirty="0">
              <a:solidFill>
                <a:srgbClr val="30318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"/>
          <p:cNvSpPr txBox="1"/>
          <p:nvPr>
            <p:ph type="title"/>
          </p:nvPr>
        </p:nvSpPr>
        <p:spPr>
          <a:xfrm>
            <a:off x="713225" y="1338638"/>
            <a:ext cx="4411668" cy="1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800"/>
              <a:t>Kemampuan</a:t>
            </a:r>
            <a:br>
              <a:rPr lang="en-US" sz="4800"/>
            </a:br>
            <a:r>
              <a:rPr lang="en-US" sz="4800"/>
              <a:t>Mengakses</a:t>
            </a:r>
            <a:br>
              <a:rPr lang="en-US" sz="4800"/>
            </a:br>
            <a:r>
              <a:rPr lang="en-US" sz="4800"/>
              <a:t>Informasi</a:t>
            </a:r>
            <a:endParaRPr sz="4800"/>
          </a:p>
        </p:txBody>
      </p:sp>
      <p:sp>
        <p:nvSpPr>
          <p:cNvPr id="184" name="Google Shape;184;p3"/>
          <p:cNvSpPr txBox="1"/>
          <p:nvPr>
            <p:ph type="body" idx="1"/>
          </p:nvPr>
        </p:nvSpPr>
        <p:spPr>
          <a:xfrm>
            <a:off x="713105" y="2907665"/>
            <a:ext cx="4547870" cy="110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Kemampuan untuk mendapatkan informasi perlu dimiliki oleh setiap orang, tetapi kemampuan tersebut berbeda-beda pada setiap orang. Tingkat kemampuan yang berbeda inilah yang menentukan kualitas dari informasi yang ditemukan atau produk informasi yang dihasilkan. </a:t>
            </a:r>
            <a:endParaRPr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"/>
          <p:cNvSpPr txBox="1"/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0318B"/>
                </a:solidFill>
              </a:rPr>
              <a:t>Literasi Informasi</a:t>
            </a:r>
            <a:endParaRPr>
              <a:solidFill>
                <a:srgbClr val="30318B"/>
              </a:solidFill>
            </a:endParaRPr>
          </a:p>
        </p:txBody>
      </p:sp>
      <p:sp>
        <p:nvSpPr>
          <p:cNvPr id="190" name="Google Shape;190;p4"/>
          <p:cNvSpPr txBox="1"/>
          <p:nvPr>
            <p:ph type="body" idx="1"/>
          </p:nvPr>
        </p:nvSpPr>
        <p:spPr>
          <a:xfrm>
            <a:off x="713125" y="1213875"/>
            <a:ext cx="77148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/>
              <a:t>\</a:t>
            </a:r>
            <a:endParaRPr lang="en-US"/>
          </a:p>
        </p:txBody>
      </p:sp>
      <p:sp>
        <p:nvSpPr>
          <p:cNvPr id="191" name="Google Shape;191;p4"/>
          <p:cNvSpPr txBox="1"/>
          <p:nvPr/>
        </p:nvSpPr>
        <p:spPr>
          <a:xfrm>
            <a:off x="713125" y="1728360"/>
            <a:ext cx="3461926" cy="220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Literasi digital tentunya berkaitan dengan Literasi Informasi. Literasi Informasi sendiri adalah kemampuan individu dalam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mengenali kapan informasi tersebut dibutuhkan serta untuk menemukan, mengevaluasi, efektif menggunakan dan mengkomunikasikan informasi dalam berbagai format</a:t>
            </a:r>
            <a:endParaRPr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3956055" y="4264784"/>
            <a:ext cx="4471869" cy="47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Sumber: APJII</a:t>
            </a:r>
            <a:endParaRPr sz="900" b="0" i="0" u="none" strike="noStrike" cap="none">
              <a:solidFill>
                <a:schemeClr val="accent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3" name="Google Shape;193;p4" descr="Instant information concept illustration Free Vector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31758" y="231258"/>
            <a:ext cx="4912242" cy="491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/>
        </p:nvSpPr>
        <p:spPr>
          <a:xfrm>
            <a:off x="666680" y="3175164"/>
            <a:ext cx="415341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Jangan menelan mentah mentah informasi yang didapatkan dari internet kecuali dari sumber terpercaya</a:t>
            </a:r>
            <a:endParaRPr sz="28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322893" y="1493093"/>
            <a:ext cx="91048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en-US" sz="9600" b="1" i="0" u="none" strike="noStrike" cap="none">
                <a:solidFill>
                  <a:srgbClr val="30318B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endParaRPr sz="9600" b="1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2838001" y="4386611"/>
            <a:ext cx="91048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en-US" sz="9600" b="1" i="0" u="none" strike="noStrike" cap="none">
                <a:solidFill>
                  <a:srgbClr val="30318B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endParaRPr sz="9600" b="1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/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</a:p>
        </p:txBody>
      </p:sp>
      <p:sp>
        <p:nvSpPr>
          <p:cNvPr id="214" name="Google Shape;214;p8"/>
          <p:cNvSpPr txBox="1"/>
          <p:nvPr>
            <p:ph type="body" idx="1"/>
          </p:nvPr>
        </p:nvSpPr>
        <p:spPr>
          <a:xfrm>
            <a:off x="713125" y="1213875"/>
            <a:ext cx="77148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8B"/>
              </a:buClr>
              <a:buSzPts val="1400"/>
              <a:buFont typeface="Arial" panose="020B0604020202090204"/>
              <a:buNone/>
            </a:pPr>
          </a:p>
        </p:txBody>
      </p:sp>
      <p:pic>
        <p:nvPicPr>
          <p:cNvPr id="215" name="Google Shape;215;p8" descr="C:\Users\JP\Downloads\WhatsApp Image 2021-12-22 at 19.01.44 (2).jpe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56780" y="0"/>
            <a:ext cx="26400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 descr="C:\Users\JP\Downloads\WhatsApp Image 2021-12-22 at 19.01.44 (1).jpe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06328" y="0"/>
            <a:ext cx="26641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 descr="C:\Users\JP\Downloads\WhatsApp Image 2021-12-22 at 19.01.44.jpe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6767" y="1"/>
            <a:ext cx="26360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/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</a:p>
        </p:txBody>
      </p:sp>
      <p:sp>
        <p:nvSpPr>
          <p:cNvPr id="223" name="Google Shape;223;p9"/>
          <p:cNvSpPr txBox="1"/>
          <p:nvPr>
            <p:ph type="body" idx="1"/>
          </p:nvPr>
        </p:nvSpPr>
        <p:spPr>
          <a:xfrm>
            <a:off x="713125" y="1213875"/>
            <a:ext cx="77148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8B"/>
              </a:buClr>
              <a:buSzPts val="1400"/>
              <a:buFont typeface="Arial" panose="020B0604020202090204"/>
              <a:buNone/>
            </a:pPr>
          </a:p>
        </p:txBody>
      </p:sp>
      <p:pic>
        <p:nvPicPr>
          <p:cNvPr id="224" name="Google Shape;224;p9" descr="C:\Users\JP\Downloads\WhatsApp Image 2021-12-22 at 19.01.44 (4).jpe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487917" y="16400"/>
            <a:ext cx="3020182" cy="51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 descr="C:\Users\JP\Downloads\WhatsApp Image 2021-12-22 at 19.01.44 (3).jpe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5321" y="0"/>
            <a:ext cx="28570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/>
          <p:nvPr>
            <p:ph type="title"/>
          </p:nvPr>
        </p:nvSpPr>
        <p:spPr>
          <a:xfrm>
            <a:off x="714600" y="408650"/>
            <a:ext cx="48001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0318B"/>
                </a:solidFill>
              </a:rPr>
              <a:t>Aplikasi yang digunakan dalam mengakses Informasi</a:t>
            </a:r>
            <a:endParaRPr>
              <a:solidFill>
                <a:srgbClr val="30318B"/>
              </a:solidFill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713125" y="1728360"/>
            <a:ext cx="3461926" cy="220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Banyak sekali aplikasi yang digunakan dalam mengakses informasi. Mulai dari media social, search engine seperti google / yahoo, bahkan media media cetak saat ini sudah berinovasi dengan mengembangkan website dan aplikasi mereka sendiri</a:t>
            </a:r>
            <a:endParaRPr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32" name="Google Shape;232;p10" descr="File:Google &amp;quot;G&amp;quot; Logo.svg - Wikimedia Common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14753" y="1728360"/>
            <a:ext cx="757127" cy="75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0" descr="File:Instagram logo 2016.svg - Wikipedia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46800" y="1712854"/>
            <a:ext cx="772633" cy="77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0" descr="Facebook icon - Free download on Iconfinder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14752" y="2658014"/>
            <a:ext cx="757127" cy="75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0" descr="Kompas.com - Wikipedia bahasa Indonesia, ensiklopedia bebas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69492" y="2636878"/>
            <a:ext cx="927248" cy="92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 descr="Lowongan Kerja PT Dynamo Media Network (kumparan.com)"/>
          <p:cNvPicPr preferRelativeResize="0"/>
          <p:nvPr/>
        </p:nvPicPr>
        <p:blipFill rotWithShape="1">
          <a:blip r:embed="rId5"/>
          <a:srcRect l="21875" r="21874"/>
          <a:stretch>
            <a:fillRect/>
          </a:stretch>
        </p:blipFill>
        <p:spPr>
          <a:xfrm>
            <a:off x="7916381" y="1712854"/>
            <a:ext cx="927248" cy="92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 descr="CNN logo, designed in 48 hours | Logo Design Lov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565036" y="3780631"/>
            <a:ext cx="1671700" cy="111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/>
          <p:nvPr>
            <p:ph type="subTitle" idx="1"/>
          </p:nvPr>
        </p:nvSpPr>
        <p:spPr>
          <a:xfrm>
            <a:off x="1418562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Tools</a:t>
            </a:r>
            <a:endParaRPr lang="en-US"/>
          </a:p>
        </p:txBody>
      </p:sp>
      <p:sp>
        <p:nvSpPr>
          <p:cNvPr id="170" name="Google Shape;170;p2"/>
          <p:cNvSpPr txBox="1"/>
          <p:nvPr>
            <p:ph type="subTitle" idx="2"/>
          </p:nvPr>
        </p:nvSpPr>
        <p:spPr>
          <a:xfrm>
            <a:off x="4228149" y="1532038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Tips</a:t>
            </a:r>
            <a:endParaRPr lang="en-US"/>
          </a:p>
        </p:txBody>
      </p:sp>
      <p:sp>
        <p:nvSpPr>
          <p:cNvPr id="171" name="Google Shape;171;p2"/>
          <p:cNvSpPr txBox="1"/>
          <p:nvPr>
            <p:ph type="subTitle" idx="3"/>
          </p:nvPr>
        </p:nvSpPr>
        <p:spPr>
          <a:xfrm>
            <a:off x="1418562" y="2937463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Diskusi</a:t>
            </a:r>
            <a:endParaRPr lang="en-US"/>
          </a:p>
        </p:txBody>
      </p:sp>
      <p:sp>
        <p:nvSpPr>
          <p:cNvPr id="172" name="Google Shape;172;p2"/>
          <p:cNvSpPr txBox="1"/>
          <p:nvPr>
            <p:ph type="subTitle" idx="5"/>
          </p:nvPr>
        </p:nvSpPr>
        <p:spPr>
          <a:xfrm>
            <a:off x="1418562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dirty="0" err="1">
                <a:sym typeface="+mn-ea"/>
              </a:rPr>
              <a:t>Menggunakan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aplikasi</a:t>
            </a:r>
            <a:r>
              <a:rPr lang="en-US" dirty="0">
                <a:sym typeface="+mn-ea"/>
              </a:rPr>
              <a:t> search engine </a:t>
            </a:r>
            <a:r>
              <a:rPr lang="en-US" dirty="0" err="1">
                <a:sym typeface="+mn-ea"/>
              </a:rPr>
              <a:t>untuk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mengakses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informasi</a:t>
            </a:r>
            <a:endParaRPr lang="en-US"/>
          </a:p>
        </p:txBody>
      </p:sp>
      <p:sp>
        <p:nvSpPr>
          <p:cNvPr id="173" name="Google Shape;173;p2"/>
          <p:cNvSpPr txBox="1"/>
          <p:nvPr>
            <p:ph type="subTitle" idx="6"/>
          </p:nvPr>
        </p:nvSpPr>
        <p:spPr>
          <a:xfrm>
            <a:off x="4228149" y="19227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/>
              <a:t>Mencari informasi dengan cara yang efektif</a:t>
            </a:r>
            <a:endParaRPr lang="en-US"/>
          </a:p>
        </p:txBody>
      </p:sp>
      <p:sp>
        <p:nvSpPr>
          <p:cNvPr id="174" name="Google Shape;174;p2"/>
          <p:cNvSpPr txBox="1"/>
          <p:nvPr>
            <p:ph type="subTitle" idx="7"/>
          </p:nvPr>
        </p:nvSpPr>
        <p:spPr>
          <a:xfrm>
            <a:off x="1418562" y="3325356"/>
            <a:ext cx="21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Diskusi mengenai cara pengajaran Bersama Mahasiswa</a:t>
            </a:r>
            <a:endParaRPr lang="en-US"/>
          </a:p>
        </p:txBody>
      </p:sp>
      <p:sp>
        <p:nvSpPr>
          <p:cNvPr id="175" name="Google Shape;175;p2"/>
          <p:cNvSpPr txBox="1"/>
          <p:nvPr>
            <p:ph type="title"/>
          </p:nvPr>
        </p:nvSpPr>
        <p:spPr>
          <a:xfrm>
            <a:off x="713225" y="411875"/>
            <a:ext cx="58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Table of </a:t>
            </a:r>
            <a:r>
              <a:rPr lang="en-US">
                <a:solidFill>
                  <a:srgbClr val="30318B"/>
                </a:solidFill>
              </a:rPr>
              <a:t>contents</a:t>
            </a:r>
            <a:endParaRPr>
              <a:solidFill>
                <a:srgbClr val="30318B"/>
              </a:solidFill>
            </a:endParaRPr>
          </a:p>
        </p:txBody>
      </p:sp>
      <p:sp>
        <p:nvSpPr>
          <p:cNvPr id="176" name="Google Shape;176;p2"/>
          <p:cNvSpPr txBox="1"/>
          <p:nvPr>
            <p:ph type="title" idx="9"/>
          </p:nvPr>
        </p:nvSpPr>
        <p:spPr>
          <a:xfrm>
            <a:off x="70906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18B"/>
                </a:solidFill>
              </a:rPr>
              <a:t>01</a:t>
            </a:r>
            <a:endParaRPr>
              <a:solidFill>
                <a:srgbClr val="30318B"/>
              </a:solidFill>
            </a:endParaRPr>
          </a:p>
        </p:txBody>
      </p:sp>
      <p:sp>
        <p:nvSpPr>
          <p:cNvPr id="177" name="Google Shape;177;p2"/>
          <p:cNvSpPr txBox="1"/>
          <p:nvPr>
            <p:ph type="title" idx="13"/>
          </p:nvPr>
        </p:nvSpPr>
        <p:spPr>
          <a:xfrm>
            <a:off x="3451112" y="1532050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18B"/>
                </a:solidFill>
              </a:rPr>
              <a:t>02</a:t>
            </a:r>
            <a:endParaRPr>
              <a:solidFill>
                <a:srgbClr val="30318B"/>
              </a:solidFill>
            </a:endParaRPr>
          </a:p>
        </p:txBody>
      </p:sp>
      <p:sp>
        <p:nvSpPr>
          <p:cNvPr id="178" name="Google Shape;178;p2"/>
          <p:cNvSpPr txBox="1"/>
          <p:nvPr>
            <p:ph type="title" idx="14"/>
          </p:nvPr>
        </p:nvSpPr>
        <p:spPr>
          <a:xfrm>
            <a:off x="713237" y="2937475"/>
            <a:ext cx="709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18B"/>
                </a:solidFill>
              </a:rPr>
              <a:t>03</a:t>
            </a:r>
            <a:endParaRPr>
              <a:solidFill>
                <a:srgbClr val="30318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 txBox="1"/>
          <p:nvPr/>
        </p:nvSpPr>
        <p:spPr>
          <a:xfrm>
            <a:off x="801729" y="2571750"/>
            <a:ext cx="3904950" cy="220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Tidak semua informasi yang ada di internet adalah benar (Hoax)! Carilah informasi melalui sumber terpercaya.</a:t>
            </a:r>
            <a:endParaRPr sz="1400" b="0" i="0" u="none" strike="noStrike" cap="none">
              <a:solidFill>
                <a:schemeClr val="accent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3" name="Google Shape;243;p11"/>
          <p:cNvSpPr txBox="1"/>
          <p:nvPr>
            <p:ph type="title"/>
          </p:nvPr>
        </p:nvSpPr>
        <p:spPr>
          <a:xfrm>
            <a:off x="713225" y="1090545"/>
            <a:ext cx="4411668" cy="1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800">
                <a:solidFill>
                  <a:srgbClr val="30318B"/>
                </a:solidFill>
              </a:rPr>
              <a:t>INGAT!</a:t>
            </a:r>
            <a:endParaRPr sz="4800">
              <a:solidFill>
                <a:srgbClr val="30318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9986" y="169047"/>
            <a:ext cx="627154" cy="5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2"/>
          <p:cNvSpPr txBox="1"/>
          <p:nvPr>
            <p:ph type="title"/>
          </p:nvPr>
        </p:nvSpPr>
        <p:spPr>
          <a:xfrm>
            <a:off x="714600" y="408650"/>
            <a:ext cx="48001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2800">
                <a:solidFill>
                  <a:srgbClr val="30318B"/>
                </a:solidFill>
              </a:rPr>
              <a:t>Tips mendapatkan infromasi yang valid</a:t>
            </a:r>
            <a:endParaRPr sz="2800">
              <a:solidFill>
                <a:srgbClr val="30318B"/>
              </a:solidFill>
            </a:endParaRPr>
          </a:p>
        </p:txBody>
      </p:sp>
      <p:sp>
        <p:nvSpPr>
          <p:cNvPr id="250" name="Google Shape;250;p12"/>
          <p:cNvSpPr txBox="1"/>
          <p:nvPr/>
        </p:nvSpPr>
        <p:spPr>
          <a:xfrm>
            <a:off x="713125" y="1728360"/>
            <a:ext cx="3461926" cy="300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Sumber yang didapatkan merupakan media terpercaya dan besar.</a:t>
            </a:r>
            <a:endParaRPr lang="en-US"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Jika mendapatkan informasi di media sosial, pastikan akun penyebar berita merupakan akun resmi (verified account)</a:t>
            </a:r>
            <a:endParaRPr lang="en-US"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Selalu cek sumber lainnya untuk membandingkan informasi yang didapatkan.</a:t>
            </a:r>
            <a:endParaRPr lang="en-US"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9986" y="169047"/>
            <a:ext cx="627154" cy="5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3"/>
          <p:cNvSpPr txBox="1"/>
          <p:nvPr>
            <p:ph type="title"/>
          </p:nvPr>
        </p:nvSpPr>
        <p:spPr>
          <a:xfrm>
            <a:off x="714600" y="408650"/>
            <a:ext cx="48001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2800">
                <a:solidFill>
                  <a:srgbClr val="30318B"/>
                </a:solidFill>
              </a:rPr>
              <a:t>Tips mendapatkan infromasi yang valid</a:t>
            </a:r>
            <a:endParaRPr sz="2800">
              <a:solidFill>
                <a:srgbClr val="30318B"/>
              </a:solidFill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713125" y="1728360"/>
            <a:ext cx="3461926" cy="300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AutoNum type="arabicPeriod" startAt="4"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Bacalah semua informasi hingga selesai. Jangan hanya menelan mentah-mentah judul dari sebuah berita.</a:t>
            </a:r>
            <a:endParaRPr lang="en-US"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AutoNum type="arabicPeriod" startAt="4"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Jangan menyebarkan berita yang belum pasti kebenarannya.</a:t>
            </a:r>
            <a:endParaRPr lang="en-US"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/>
          <p:nvPr>
            <p:ph type="subTitle" idx="1"/>
          </p:nvPr>
        </p:nvSpPr>
        <p:spPr>
          <a:xfrm flipH="1">
            <a:off x="4052570" y="2018030"/>
            <a:ext cx="4544060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Di Jawa Barat terdapat program </a:t>
            </a:r>
            <a:r>
              <a:rPr lang="en-US" b="1"/>
              <a:t>Jabar Saber Hoaks</a:t>
            </a:r>
            <a:r>
              <a:rPr lang="en-US"/>
              <a:t> yang diusung oleh Gubernur Jawa Barat yaitu Ridwan Kamil. Pada situsnya, </a:t>
            </a:r>
            <a:r>
              <a:rPr lang="en-US" u="sng">
                <a:solidFill>
                  <a:schemeClr val="hlink"/>
                </a:solidFill>
                <a:hlinkClick r:id="rId1"/>
              </a:rPr>
              <a:t>https://saberhoaks.jabarprov.go.id/</a:t>
            </a:r>
            <a:r>
              <a:rPr lang="en-US"/>
              <a:t> masyarakat dapat melaporkan hoax ataupun mencari klarifikasi informasi informasi yang beredar.</a:t>
            </a:r>
            <a:endParaRPr lang="en-US"/>
          </a:p>
        </p:txBody>
      </p:sp>
      <p:pic>
        <p:nvPicPr>
          <p:cNvPr id="263" name="Google Shape;263;p14" descr="Mari Lawan Hoaks DISPERINDA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07331" y="0"/>
            <a:ext cx="1975884" cy="1975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 flipH="1">
            <a:off x="4209475" y="2838065"/>
            <a:ext cx="42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269" name="Google Shape;269;p15"/>
          <p:cNvSpPr txBox="1"/>
          <p:nvPr>
            <p:ph type="subTitle" idx="1"/>
          </p:nvPr>
        </p:nvSpPr>
        <p:spPr>
          <a:xfrm flipH="1">
            <a:off x="4209475" y="1724977"/>
            <a:ext cx="42030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pic>
        <p:nvPicPr>
          <p:cNvPr id="270" name="Google Shape;270;p15" descr="C:\Users\JP\Downloads\WhatsApp Image 2021-12-22 at 19.09.47 (1).jpe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89323" y="0"/>
            <a:ext cx="281687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 descr="C:\Users\JP\Downloads\WhatsApp Image 2021-12-22 at 19.09.47.jpe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30790" y="0"/>
            <a:ext cx="28530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>
            <p:ph type="title"/>
          </p:nvPr>
        </p:nvSpPr>
        <p:spPr>
          <a:xfrm flipH="1">
            <a:off x="4209475" y="2838065"/>
            <a:ext cx="42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277" name="Google Shape;277;p16"/>
          <p:cNvSpPr txBox="1"/>
          <p:nvPr>
            <p:ph type="subTitle" idx="1"/>
          </p:nvPr>
        </p:nvSpPr>
        <p:spPr>
          <a:xfrm flipH="1">
            <a:off x="4209475" y="1724977"/>
            <a:ext cx="42030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pic>
        <p:nvPicPr>
          <p:cNvPr id="278" name="Google Shape;278;p16"/>
          <p:cNvPicPr preferRelativeResize="0"/>
          <p:nvPr/>
        </p:nvPicPr>
        <p:blipFill rotWithShape="1">
          <a:blip r:embed="rId1"/>
          <a:srcRect l="8031" t="4911" r="33820" b="17240"/>
          <a:stretch>
            <a:fillRect/>
          </a:stretch>
        </p:blipFill>
        <p:spPr>
          <a:xfrm>
            <a:off x="2322787" y="0"/>
            <a:ext cx="6810703" cy="512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>
            <p:ph type="title"/>
          </p:nvPr>
        </p:nvSpPr>
        <p:spPr>
          <a:xfrm flipH="1">
            <a:off x="4209475" y="2838065"/>
            <a:ext cx="42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277" name="Google Shape;277;p16"/>
          <p:cNvSpPr txBox="1"/>
          <p:nvPr>
            <p:ph type="subTitle" idx="1"/>
          </p:nvPr>
        </p:nvSpPr>
        <p:spPr>
          <a:xfrm flipH="1">
            <a:off x="4209475" y="1724977"/>
            <a:ext cx="42030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pic>
        <p:nvPicPr>
          <p:cNvPr id="1" name="Picture 0" descr="WhatsApp Image 2022-06-05 at 10.19.17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1295" y="-24765"/>
            <a:ext cx="380873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10;p40"/>
          <p:cNvSpPr txBox="1">
            <a:spLocks noGrp="1"/>
          </p:cNvSpPr>
          <p:nvPr>
            <p:ph type="subTitle" idx="1"/>
          </p:nvPr>
        </p:nvSpPr>
        <p:spPr>
          <a:xfrm>
            <a:off x="3086100" y="713740"/>
            <a:ext cx="5869305" cy="2521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dirty="0" err="1">
                <a:latin typeface="Cabin" panose="020B0604020202020204" charset="0"/>
              </a:rPr>
              <a:t>Menurut Anda masing - masing, bagaimana pendapat anda saat ini:</a:t>
            </a:r>
            <a:endParaRPr lang="en-US" sz="1400" dirty="0" err="1">
              <a:latin typeface="Cabin" panose="020B0604020202020204" charset="0"/>
            </a:endParaRPr>
          </a:p>
          <a:p>
            <a:pPr marL="0" algn="l">
              <a:lnSpc>
                <a:spcPct val="150000"/>
              </a:lnSpc>
            </a:pPr>
            <a:r>
              <a:rPr lang="en-US" sz="1400" dirty="0" err="1">
                <a:latin typeface="Cabin" panose="020B0604020202020204" charset="0"/>
              </a:rPr>
              <a:t>1. Mengapa Berita Hoax di Indonesia masih terus ada?</a:t>
            </a:r>
            <a:endParaRPr lang="id-ID" sz="1400" dirty="0" smtClean="0">
              <a:latin typeface="Cabin" panose="020B0604020202020204" charset="0"/>
            </a:endParaRPr>
          </a:p>
          <a:p>
            <a:pPr marL="0" algn="l">
              <a:lnSpc>
                <a:spcPct val="150000"/>
              </a:lnSpc>
            </a:pPr>
            <a:r>
              <a:rPr lang="en-US" altLang="en-ID" sz="1400" dirty="0">
                <a:latin typeface="Cabin" panose="020B0604020202020204" charset="0"/>
              </a:rPr>
              <a:t>2. Bagaimana Memberikan Edukasi kepada Masyarakat untuk info yang benar / valid?</a:t>
            </a:r>
            <a:endParaRPr lang="en-US" altLang="en-ID" sz="1400" dirty="0">
              <a:latin typeface="Cabin" panose="020B0604020202020204" charset="0"/>
            </a:endParaRPr>
          </a:p>
          <a:p>
            <a:pPr marL="0" algn="l">
              <a:lnSpc>
                <a:spcPct val="150000"/>
              </a:lnSpc>
            </a:pPr>
            <a:r>
              <a:rPr lang="en-US" altLang="en-ID" sz="1400" dirty="0">
                <a:latin typeface="Cabin" panose="020B0604020202020204" charset="0"/>
              </a:rPr>
              <a:t>3. Saran anda untuk pemerintah pusat  / Pemerintah Daerah untuk mencegah berita hoax bagaimana?</a:t>
            </a:r>
            <a:endParaRPr lang="en-US" altLang="en-ID" sz="1400" dirty="0">
              <a:latin typeface="Cabin" panose="020B0604020202020204" charset="0"/>
            </a:endParaRPr>
          </a:p>
        </p:txBody>
      </p:sp>
      <p:sp>
        <p:nvSpPr>
          <p:cNvPr id="7" name="Google Shape;611;p40"/>
          <p:cNvSpPr txBox="1"/>
          <p:nvPr/>
        </p:nvSpPr>
        <p:spPr>
          <a:xfrm>
            <a:off x="3086735" y="14605"/>
            <a:ext cx="6043295" cy="842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r>
              <a:rPr lang="en-US" sz="3200" b="1" dirty="0">
                <a:solidFill>
                  <a:srgbClr val="30318B"/>
                </a:solidFill>
                <a:latin typeface="Cabin" panose="020B0604020202020204" charset="0"/>
              </a:rPr>
              <a:t>TUGAS 4 (</a:t>
            </a:r>
            <a:r>
              <a:rPr lang="en-US" sz="3200" b="1" dirty="0" err="1">
                <a:solidFill>
                  <a:srgbClr val="30318B"/>
                </a:solidFill>
                <a:latin typeface="Cabin" panose="020B0604020202020204" charset="0"/>
              </a:rPr>
              <a:t>Tugas</a:t>
            </a:r>
            <a:r>
              <a:rPr lang="en-US" sz="3200" b="1" dirty="0">
                <a:solidFill>
                  <a:srgbClr val="30318B"/>
                </a:solidFill>
                <a:latin typeface="Cabin" panose="020B0604020202020204" charset="0"/>
              </a:rPr>
              <a:t> Per Orang)</a:t>
            </a:r>
            <a:endParaRPr lang="en-US" sz="3200" b="1" dirty="0">
              <a:solidFill>
                <a:srgbClr val="30318B"/>
              </a:solidFill>
              <a:latin typeface="Cabin" panose="020B0604020202020204" charset="0"/>
            </a:endParaRPr>
          </a:p>
        </p:txBody>
      </p:sp>
      <p:sp>
        <p:nvSpPr>
          <p:cNvPr id="11" name="Google Shape;610;p40"/>
          <p:cNvSpPr txBox="1"/>
          <p:nvPr/>
        </p:nvSpPr>
        <p:spPr>
          <a:xfrm>
            <a:off x="3085465" y="3245485"/>
            <a:ext cx="6044565" cy="96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algn="l">
              <a:lnSpc>
                <a:spcPct val="150000"/>
              </a:lnSpc>
            </a:pPr>
            <a:r>
              <a:rPr lang="en-US" sz="1400" dirty="0" err="1">
                <a:latin typeface="Cabin" panose="020B0604020202020204" charset="0"/>
              </a:rPr>
              <a:t>Jawaban boleh di tulis tangan di kertas / diketik komputer. </a:t>
            </a:r>
            <a:endParaRPr lang="en-US" sz="1400" dirty="0" err="1">
              <a:latin typeface="Cabin" panose="020B0604020202020204" charset="0"/>
            </a:endParaRPr>
          </a:p>
          <a:p>
            <a:pPr marL="0" algn="l">
              <a:lnSpc>
                <a:spcPct val="150000"/>
              </a:lnSpc>
            </a:pPr>
            <a:r>
              <a:rPr lang="en-US" sz="1400" dirty="0" err="1">
                <a:latin typeface="Cabin" panose="020B0604020202020204" charset="0"/>
              </a:rPr>
              <a:t>Dikumpulkan</a:t>
            </a:r>
            <a:r>
              <a:rPr lang="en-US" sz="1400" dirty="0">
                <a:latin typeface="Cabin" panose="020B0604020202020204" charset="0"/>
              </a:rPr>
              <a:t> ke email, paling </a:t>
            </a:r>
            <a:r>
              <a:rPr lang="en-US" sz="1400" dirty="0" err="1">
                <a:latin typeface="Cabin" panose="020B0604020202020204" charset="0"/>
              </a:rPr>
              <a:t>lambat</a:t>
            </a:r>
            <a:r>
              <a:rPr lang="en-US" sz="1400" dirty="0">
                <a:latin typeface="Cabin" panose="020B0604020202020204" charset="0"/>
              </a:rPr>
              <a:t> </a:t>
            </a:r>
            <a:r>
              <a:rPr lang="en-US" sz="1400" dirty="0" err="1">
                <a:latin typeface="Cabin" panose="020B0604020202020204" charset="0"/>
              </a:rPr>
              <a:t>tanggal</a:t>
            </a:r>
            <a:r>
              <a:rPr lang="en-US" sz="1400" dirty="0">
                <a:latin typeface="Cabin" panose="020B0604020202020204" charset="0"/>
              </a:rPr>
              <a:t> 1 Juni 2023 </a:t>
            </a:r>
            <a:r>
              <a:rPr lang="en-US" sz="1400" dirty="0" err="1">
                <a:latin typeface="Cabin" panose="020B0604020202020204" charset="0"/>
              </a:rPr>
              <a:t>Maksimal</a:t>
            </a:r>
            <a:r>
              <a:rPr lang="en-US" sz="1400" dirty="0">
                <a:latin typeface="Cabin" panose="020B0604020202020204" charset="0"/>
              </a:rPr>
              <a:t> </a:t>
            </a:r>
            <a:r>
              <a:rPr lang="en-US" sz="1400" dirty="0" err="1">
                <a:latin typeface="Cabin" panose="020B0604020202020204" charset="0"/>
              </a:rPr>
              <a:t>pukul</a:t>
            </a:r>
            <a:r>
              <a:rPr lang="en-US" sz="1400" dirty="0">
                <a:latin typeface="Cabin" panose="020B0604020202020204" charset="0"/>
              </a:rPr>
              <a:t> 19.00, </a:t>
            </a:r>
            <a:r>
              <a:rPr lang="en-US" sz="1400" dirty="0" err="1">
                <a:latin typeface="Cabin" panose="020B0604020202020204" charset="0"/>
              </a:rPr>
              <a:t>dikirimkan</a:t>
            </a:r>
            <a:r>
              <a:rPr lang="en-US" sz="1400" dirty="0">
                <a:latin typeface="Cabin" panose="020B0604020202020204" charset="0"/>
              </a:rPr>
              <a:t> </a:t>
            </a:r>
            <a:r>
              <a:rPr lang="en-US" sz="1400" dirty="0" err="1">
                <a:latin typeface="Cabin" panose="020B0604020202020204" charset="0"/>
              </a:rPr>
              <a:t>ke</a:t>
            </a:r>
            <a:r>
              <a:rPr lang="en-US" sz="1400" dirty="0">
                <a:latin typeface="Cabin" panose="020B0604020202020204" charset="0"/>
              </a:rPr>
              <a:t> email </a:t>
            </a:r>
            <a:r>
              <a:rPr lang="en-US" sz="1400" dirty="0">
                <a:latin typeface="+mj-lt"/>
                <a:hlinkClick r:id="rId1"/>
              </a:rPr>
              <a:t>indra</a:t>
            </a:r>
            <a:r>
              <a:rPr lang="en-US" sz="1400" dirty="0">
                <a:solidFill>
                  <a:schemeClr val="tx1"/>
                </a:solidFill>
                <a:latin typeface="+mj-lt"/>
                <a:hlinkClick r:id="rId1"/>
              </a:rPr>
              <a:t>_</a:t>
            </a:r>
            <a:r>
              <a:rPr lang="en-US" sz="1400" dirty="0">
                <a:latin typeface="+mj-lt"/>
                <a:hlinkClick r:id="rId1"/>
              </a:rPr>
              <a:t>julias@yahoo.co.id</a:t>
            </a:r>
            <a:endParaRPr lang="en-US" sz="1400" dirty="0">
              <a:latin typeface="+mj-lt"/>
            </a:endParaRPr>
          </a:p>
          <a:p>
            <a:pPr marL="0" algn="l">
              <a:lnSpc>
                <a:spcPct val="150000"/>
              </a:lnSpc>
            </a:pPr>
            <a:endParaRPr lang="en-US" sz="400" dirty="0">
              <a:latin typeface="+mj-lt"/>
            </a:endParaRPr>
          </a:p>
          <a:p>
            <a:pPr marL="0" algn="l">
              <a:lnSpc>
                <a:spcPct val="150000"/>
              </a:lnSpc>
            </a:pPr>
            <a:r>
              <a:rPr lang="en-US" sz="1400" dirty="0"/>
              <a:t>Subject &amp; Nama File Tugas : Kelas Tx NPM</a:t>
            </a:r>
            <a:endParaRPr lang="id-ID" sz="1400" dirty="0"/>
          </a:p>
          <a:p>
            <a:pPr marL="0" algn="l">
              <a:lnSpc>
                <a:spcPct val="150000"/>
              </a:lnSpc>
            </a:pPr>
            <a:r>
              <a:rPr lang="en-US" sz="1400" dirty="0"/>
              <a:t>(</a:t>
            </a:r>
            <a:r>
              <a:rPr lang="en-US" sz="1400" dirty="0" err="1"/>
              <a:t>contoh</a:t>
            </a:r>
            <a:r>
              <a:rPr lang="en-US" sz="1400" dirty="0"/>
              <a:t>: </a:t>
            </a:r>
            <a:r>
              <a:rPr lang="id-ID" sz="1400" dirty="0"/>
              <a:t>TI</a:t>
            </a:r>
            <a:r>
              <a:rPr lang="en-US" altLang="id-ID" sz="1400" dirty="0"/>
              <a:t>F.</a:t>
            </a:r>
            <a:r>
              <a:rPr lang="id-ID" sz="1400" dirty="0"/>
              <a:t>K</a:t>
            </a:r>
            <a:r>
              <a:rPr lang="en-US" sz="1400" dirty="0"/>
              <a:t>.2</a:t>
            </a:r>
            <a:r>
              <a:rPr lang="id-ID" sz="1400" dirty="0"/>
              <a:t>1</a:t>
            </a:r>
            <a:r>
              <a:rPr lang="en-US" sz="1400" dirty="0"/>
              <a:t>A T4 2122601111)</a:t>
            </a:r>
            <a:endParaRPr lang="en-US" sz="1400" dirty="0">
              <a:latin typeface="+mj-lt"/>
            </a:endParaRPr>
          </a:p>
          <a:p>
            <a:pPr marL="0" algn="l">
              <a:lnSpc>
                <a:spcPct val="150000"/>
              </a:lnSpc>
            </a:pPr>
            <a:endParaRPr lang="en-US" sz="1400" dirty="0">
              <a:latin typeface="+mj-lt"/>
            </a:endParaRPr>
          </a:p>
          <a:p>
            <a:pPr marL="0" algn="l">
              <a:lnSpc>
                <a:spcPct val="150000"/>
              </a:lnSpc>
            </a:pPr>
            <a:endParaRPr lang="en-ID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/>
          <p:nvPr>
            <p:ph type="title"/>
          </p:nvPr>
        </p:nvSpPr>
        <p:spPr>
          <a:xfrm>
            <a:off x="597535" y="1308735"/>
            <a:ext cx="4489450" cy="141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/>
              <a:t>Thanks!</a:t>
            </a:r>
            <a:endParaRPr lang="en-US"/>
          </a:p>
        </p:txBody>
      </p:sp>
      <p:sp>
        <p:nvSpPr>
          <p:cNvPr id="284" name="Google Shape;284;p17"/>
          <p:cNvSpPr txBox="1"/>
          <p:nvPr/>
        </p:nvSpPr>
        <p:spPr>
          <a:xfrm>
            <a:off x="597425" y="2665968"/>
            <a:ext cx="3000000" cy="84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Do you have any questions?</a:t>
            </a:r>
            <a:endParaRPr sz="14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713225" y="1338638"/>
            <a:ext cx="4411668" cy="1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Search Engine (</a:t>
            </a:r>
            <a:r>
              <a:rPr lang="en-US" sz="4800" dirty="0" err="1"/>
              <a:t>Mesin</a:t>
            </a:r>
            <a:r>
              <a:rPr lang="en-US" sz="4800" dirty="0"/>
              <a:t> </a:t>
            </a:r>
            <a:r>
              <a:rPr lang="en-US" sz="4800" dirty="0" err="1"/>
              <a:t>Pencarian</a:t>
            </a:r>
            <a:r>
              <a:rPr lang="en-US" sz="4800" dirty="0"/>
              <a:t>)</a:t>
            </a:r>
            <a:endParaRPr sz="4800" dirty="0"/>
          </a:p>
        </p:txBody>
      </p:sp>
      <p:sp>
        <p:nvSpPr>
          <p:cNvPr id="598" name="Google Shape;598;p38"/>
          <p:cNvSpPr txBox="1">
            <a:spLocks noGrp="1"/>
          </p:cNvSpPr>
          <p:nvPr>
            <p:ph type="body" idx="1"/>
          </p:nvPr>
        </p:nvSpPr>
        <p:spPr>
          <a:xfrm>
            <a:off x="713224" y="2907925"/>
            <a:ext cx="3979277" cy="11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situs yang</a:t>
            </a:r>
            <a:endParaRPr lang="en-ID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situs web di internet </a:t>
            </a:r>
            <a:r>
              <a:rPr lang="en-ID" dirty="0" err="1"/>
              <a:t>berdasarkan</a:t>
            </a:r>
            <a:r>
              <a:rPr lang="en-ID" dirty="0"/>
              <a:t> basis data</a:t>
            </a:r>
            <a:endParaRPr lang="en-ID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kata </a:t>
            </a:r>
            <a:r>
              <a:rPr lang="en-ID" dirty="0" err="1"/>
              <a:t>kunci</a:t>
            </a:r>
            <a:r>
              <a:rPr lang="en-ID" dirty="0"/>
              <a:t>. Google, Yahoo, Bing, Baidu, dan Yandex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jenis</a:t>
            </a:r>
            <a:endParaRPr lang="en-ID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populer</a:t>
            </a:r>
            <a:r>
              <a:rPr lang="en-ID" dirty="0"/>
              <a:t> di dunia.</a:t>
            </a:r>
            <a:endParaRPr lang="en-ID" b="1" dirty="0">
              <a:solidFill>
                <a:schemeClr val="tx1"/>
              </a:solidFill>
              <a:latin typeface="Cabin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>
            <a:spLocks noGrp="1"/>
          </p:cNvSpPr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0318B"/>
                </a:solidFill>
              </a:rPr>
              <a:t>Search Engine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5" name="Google Shape;404;p40"/>
          <p:cNvSpPr txBox="1"/>
          <p:nvPr/>
        </p:nvSpPr>
        <p:spPr>
          <a:xfrm>
            <a:off x="760182" y="1137150"/>
            <a:ext cx="3461926" cy="2201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dirty="0">
                <a:latin typeface="Cabin" panose="020B0604020202020204" charset="0"/>
              </a:rPr>
              <a:t>Google </a:t>
            </a:r>
            <a:r>
              <a:rPr lang="en-ID" dirty="0" err="1">
                <a:latin typeface="Cabin" panose="020B0604020202020204" charset="0"/>
              </a:rPr>
              <a:t>masih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berada</a:t>
            </a:r>
            <a:r>
              <a:rPr lang="en-ID" dirty="0">
                <a:latin typeface="Cabin" panose="020B0604020202020204" charset="0"/>
              </a:rPr>
              <a:t> pada </a:t>
            </a:r>
            <a:r>
              <a:rPr lang="en-ID" dirty="0" err="1">
                <a:latin typeface="Cabin" panose="020B0604020202020204" charset="0"/>
              </a:rPr>
              <a:t>peringkat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pertama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mesin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pencarian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informasi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terfavorit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baik</a:t>
            </a:r>
            <a:r>
              <a:rPr lang="en-ID" dirty="0">
                <a:latin typeface="Cabin" panose="020B0604020202020204" charset="0"/>
              </a:rPr>
              <a:t> di dunia </a:t>
            </a:r>
            <a:r>
              <a:rPr lang="en-ID" dirty="0" err="1">
                <a:latin typeface="Cabin" panose="020B0604020202020204" charset="0"/>
              </a:rPr>
              <a:t>maupun</a:t>
            </a:r>
            <a:r>
              <a:rPr lang="en-ID" dirty="0">
                <a:latin typeface="Cabin" panose="020B0604020202020204" charset="0"/>
              </a:rPr>
              <a:t> Indonesia. </a:t>
            </a:r>
            <a:r>
              <a:rPr lang="en-ID" dirty="0" err="1">
                <a:latin typeface="Cabin" panose="020B0604020202020204" charset="0"/>
              </a:rPr>
              <a:t>Dilansir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dari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Statcounter</a:t>
            </a:r>
            <a:r>
              <a:rPr lang="en-ID" dirty="0">
                <a:latin typeface="Cabin" panose="020B0604020202020204" charset="0"/>
              </a:rPr>
              <a:t> (2021) </a:t>
            </a:r>
            <a:r>
              <a:rPr lang="en-ID" dirty="0" err="1">
                <a:latin typeface="Cabin" panose="020B0604020202020204" charset="0"/>
              </a:rPr>
              <a:t>sebanyak</a:t>
            </a:r>
            <a:r>
              <a:rPr lang="en-ID" dirty="0">
                <a:latin typeface="Cabin" panose="020B0604020202020204" charset="0"/>
              </a:rPr>
              <a:t> 98,32% </a:t>
            </a:r>
            <a:r>
              <a:rPr lang="en-ID" dirty="0" err="1">
                <a:latin typeface="Cabin" panose="020B0604020202020204" charset="0"/>
              </a:rPr>
              <a:t>masyarakat</a:t>
            </a:r>
            <a:r>
              <a:rPr lang="en-ID" dirty="0">
                <a:latin typeface="Cabin" panose="020B0604020202020204" charset="0"/>
              </a:rPr>
              <a:t> Indonesia </a:t>
            </a:r>
            <a:r>
              <a:rPr lang="en-ID" dirty="0" err="1">
                <a:latin typeface="Cabin" panose="020B0604020202020204" charset="0"/>
              </a:rPr>
              <a:t>memilih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Google. </a:t>
            </a:r>
            <a:r>
              <a:rPr lang="en-ID" dirty="0" err="1">
                <a:latin typeface="Cabin" panose="020B0604020202020204" charset="0"/>
              </a:rPr>
              <a:t>Hanya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kurang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dari</a:t>
            </a:r>
            <a:r>
              <a:rPr lang="en-ID" dirty="0">
                <a:latin typeface="Cabin" panose="020B0604020202020204" charset="0"/>
              </a:rPr>
              <a:t> 2% </a:t>
            </a:r>
            <a:r>
              <a:rPr lang="en-ID" dirty="0" err="1">
                <a:latin typeface="Cabin" panose="020B0604020202020204" charset="0"/>
              </a:rPr>
              <a:t>populasi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masyarakat</a:t>
            </a:r>
            <a:r>
              <a:rPr lang="en-ID" dirty="0">
                <a:latin typeface="Cabin" panose="020B0604020202020204" charset="0"/>
              </a:rPr>
              <a:t> Indonesia yang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Yahoo, Bing, Yandex, DuckDuckGo, dan </a:t>
            </a:r>
            <a:r>
              <a:rPr lang="en-ID" dirty="0" err="1">
                <a:latin typeface="Cabin" panose="020B0604020202020204" charset="0"/>
              </a:rPr>
              <a:t>Ecosia</a:t>
            </a:r>
            <a:endParaRPr lang="en-US" dirty="0">
              <a:solidFill>
                <a:schemeClr val="tx1"/>
              </a:solidFill>
              <a:latin typeface="Cabin" panose="020B0604020202020204" charset="0"/>
            </a:endParaRPr>
          </a:p>
        </p:txBody>
      </p:sp>
      <p:sp>
        <p:nvSpPr>
          <p:cNvPr id="7" name="Google Shape;404;p40"/>
          <p:cNvSpPr txBox="1"/>
          <p:nvPr/>
        </p:nvSpPr>
        <p:spPr>
          <a:xfrm>
            <a:off x="4329875" y="3676449"/>
            <a:ext cx="4471869" cy="47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D" sz="900" dirty="0" err="1">
                <a:latin typeface="Cabin" panose="020B0604020202020204" charset="0"/>
              </a:rPr>
              <a:t>Sumber</a:t>
            </a:r>
            <a:r>
              <a:rPr lang="en-ID" sz="900" dirty="0">
                <a:latin typeface="Cabin" panose="020B0604020202020204" charset="0"/>
              </a:rPr>
              <a:t>: </a:t>
            </a:r>
            <a:r>
              <a:rPr lang="en-ID" sz="900" dirty="0" err="1">
                <a:latin typeface="Cabin" panose="020B0604020202020204" charset="0"/>
              </a:rPr>
              <a:t>Startcounter</a:t>
            </a:r>
            <a:r>
              <a:rPr lang="en-ID" sz="900" dirty="0">
                <a:latin typeface="Cabin" panose="020B0604020202020204" charset="0"/>
              </a:rPr>
              <a:t> (2021)</a:t>
            </a:r>
            <a:endParaRPr lang="en-US" sz="900" dirty="0">
              <a:solidFill>
                <a:schemeClr val="accent4"/>
              </a:solidFill>
              <a:latin typeface="Cabin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9164" y="408650"/>
            <a:ext cx="4360201" cy="23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38" y="2724650"/>
            <a:ext cx="3818344" cy="798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>
            <a:spLocks noGrp="1"/>
          </p:cNvSpPr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30318B"/>
                </a:solidFill>
              </a:rPr>
              <a:t>Mengetikkan</a:t>
            </a:r>
            <a:r>
              <a:rPr lang="en-US" dirty="0">
                <a:solidFill>
                  <a:srgbClr val="30318B"/>
                </a:solidFill>
              </a:rPr>
              <a:t> Kata </a:t>
            </a:r>
            <a:r>
              <a:rPr lang="en-US" dirty="0" err="1">
                <a:solidFill>
                  <a:srgbClr val="30318B"/>
                </a:solidFill>
              </a:rPr>
              <a:t>Kunci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5" name="Google Shape;404;p40"/>
          <p:cNvSpPr txBox="1"/>
          <p:nvPr/>
        </p:nvSpPr>
        <p:spPr>
          <a:xfrm>
            <a:off x="713125" y="1471117"/>
            <a:ext cx="3461926" cy="2201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dirty="0" err="1">
                <a:latin typeface="Cabin" panose="020B0604020202020204" charset="0"/>
              </a:rPr>
              <a:t>Ketikkan</a:t>
            </a:r>
            <a:r>
              <a:rPr lang="en-ID" dirty="0">
                <a:latin typeface="Cabin" panose="020B0604020202020204" charset="0"/>
              </a:rPr>
              <a:t> kata </a:t>
            </a:r>
            <a:r>
              <a:rPr lang="en-ID" dirty="0" err="1">
                <a:latin typeface="Cabin" panose="020B0604020202020204" charset="0"/>
              </a:rPr>
              <a:t>kunci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sesuai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dengan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hal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ingin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ditemukan</a:t>
            </a:r>
            <a:r>
              <a:rPr lang="en-ID" dirty="0">
                <a:latin typeface="Cabin" panose="020B0604020202020204" charset="0"/>
              </a:rPr>
              <a:t>. </a:t>
            </a:r>
            <a:r>
              <a:rPr lang="en-ID" dirty="0" err="1">
                <a:latin typeface="Cabin" panose="020B0604020202020204" charset="0"/>
              </a:rPr>
              <a:t>Pilihlah</a:t>
            </a:r>
            <a:r>
              <a:rPr lang="en-ID" dirty="0">
                <a:latin typeface="Cabin" panose="020B0604020202020204" charset="0"/>
              </a:rPr>
              <a:t> kata </a:t>
            </a:r>
            <a:r>
              <a:rPr lang="en-ID" dirty="0" err="1">
                <a:latin typeface="Cabin" panose="020B0604020202020204" charset="0"/>
              </a:rPr>
              <a:t>atau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istilah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populer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digunakan</a:t>
            </a:r>
            <a:r>
              <a:rPr lang="en-ID" dirty="0">
                <a:latin typeface="Cabin" panose="020B0604020202020204" charset="0"/>
              </a:rPr>
              <a:t>. </a:t>
            </a:r>
            <a:r>
              <a:rPr lang="en-ID" dirty="0" err="1">
                <a:latin typeface="Cabin" panose="020B0604020202020204" charset="0"/>
              </a:rPr>
              <a:t>Sebagai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contoh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lebih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baik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kata </a:t>
            </a:r>
            <a:r>
              <a:rPr lang="en-ID" dirty="0" err="1">
                <a:latin typeface="Cabin" panose="020B0604020202020204" charset="0"/>
              </a:rPr>
              <a:t>kunci</a:t>
            </a:r>
            <a:r>
              <a:rPr lang="en-ID" dirty="0">
                <a:latin typeface="Cabin" panose="020B0604020202020204" charset="0"/>
              </a:rPr>
              <a:t> ’</a:t>
            </a:r>
            <a:r>
              <a:rPr lang="en-ID" dirty="0" err="1">
                <a:latin typeface="Cabin" panose="020B0604020202020204" charset="0"/>
              </a:rPr>
              <a:t>sakit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kepala</a:t>
            </a:r>
            <a:r>
              <a:rPr lang="en-ID" dirty="0">
                <a:latin typeface="Cabin" panose="020B0604020202020204" charset="0"/>
              </a:rPr>
              <a:t>’ </a:t>
            </a:r>
            <a:r>
              <a:rPr lang="en-ID" dirty="0" err="1">
                <a:latin typeface="Cabin" panose="020B0604020202020204" charset="0"/>
              </a:rPr>
              <a:t>dibandingkan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kalimat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deskripsi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seperti</a:t>
            </a:r>
            <a:r>
              <a:rPr lang="en-ID" dirty="0">
                <a:latin typeface="Cabin" panose="020B0604020202020204" charset="0"/>
              </a:rPr>
              <a:t> ’</a:t>
            </a:r>
            <a:r>
              <a:rPr lang="en-ID" dirty="0" err="1">
                <a:latin typeface="Cabin" panose="020B0604020202020204" charset="0"/>
              </a:rPr>
              <a:t>kepala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saya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sedang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sakit</a:t>
            </a:r>
            <a:r>
              <a:rPr lang="en-ID" dirty="0">
                <a:latin typeface="Cabin" panose="020B0604020202020204" charset="0"/>
              </a:rPr>
              <a:t>’.</a:t>
            </a:r>
            <a:endParaRPr lang="en-US" dirty="0">
              <a:solidFill>
                <a:schemeClr val="tx1"/>
              </a:solidFill>
              <a:latin typeface="Cabin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2237" y="1151132"/>
            <a:ext cx="4361764" cy="3583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>
            <a:spLocks noGrp="1"/>
          </p:cNvSpPr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30318B"/>
                </a:solidFill>
              </a:rPr>
              <a:t>Pencarian</a:t>
            </a:r>
            <a:r>
              <a:rPr lang="en-US" dirty="0">
                <a:solidFill>
                  <a:srgbClr val="30318B"/>
                </a:solidFill>
              </a:rPr>
              <a:t> </a:t>
            </a:r>
            <a:r>
              <a:rPr lang="en-US" dirty="0" err="1">
                <a:solidFill>
                  <a:srgbClr val="30318B"/>
                </a:solidFill>
              </a:rPr>
              <a:t>menggunakan</a:t>
            </a:r>
            <a:r>
              <a:rPr lang="en-US" dirty="0">
                <a:solidFill>
                  <a:srgbClr val="30318B"/>
                </a:solidFill>
              </a:rPr>
              <a:t> </a:t>
            </a:r>
            <a:r>
              <a:rPr lang="en-US" dirty="0" err="1">
                <a:solidFill>
                  <a:srgbClr val="30318B"/>
                </a:solidFill>
              </a:rPr>
              <a:t>suara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5" name="Google Shape;404;p40"/>
          <p:cNvSpPr txBox="1"/>
          <p:nvPr/>
        </p:nvSpPr>
        <p:spPr>
          <a:xfrm>
            <a:off x="713124" y="1286826"/>
            <a:ext cx="4248735" cy="2201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fi-FI" dirty="0">
                <a:latin typeface="Cabin" panose="020B0604020202020204" charset="0"/>
              </a:rPr>
              <a:t>Selain dengan mengetikkan kata kunci, kita juga dapat melakukan pencarian informasi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suara</a:t>
            </a:r>
            <a:r>
              <a:rPr lang="en-ID" dirty="0">
                <a:latin typeface="Cabin" panose="020B0604020202020204" charset="0"/>
              </a:rPr>
              <a:t>. </a:t>
            </a:r>
            <a:r>
              <a:rPr lang="en-ID" dirty="0" err="1">
                <a:latin typeface="Cabin" panose="020B0604020202020204" charset="0"/>
              </a:rPr>
              <a:t>Mesin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pencarian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informasi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seperti</a:t>
            </a:r>
            <a:r>
              <a:rPr lang="en-ID" dirty="0">
                <a:latin typeface="Cabin" panose="020B0604020202020204" charset="0"/>
              </a:rPr>
              <a:t> Google </a:t>
            </a:r>
            <a:r>
              <a:rPr lang="en-ID" dirty="0" err="1">
                <a:latin typeface="Cabin" panose="020B0604020202020204" charset="0"/>
              </a:rPr>
              <a:t>dapat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mendeteksi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suara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kita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hanya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dengan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menyebutkan</a:t>
            </a:r>
            <a:r>
              <a:rPr lang="en-ID" dirty="0">
                <a:latin typeface="Cabin" panose="020B0604020202020204" charset="0"/>
              </a:rPr>
              <a:t> kata </a:t>
            </a:r>
            <a:r>
              <a:rPr lang="en-ID" dirty="0" err="1">
                <a:latin typeface="Cabin" panose="020B0604020202020204" charset="0"/>
              </a:rPr>
              <a:t>kunci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pencarian</a:t>
            </a:r>
            <a:r>
              <a:rPr lang="en-ID" dirty="0">
                <a:latin typeface="Cabin" panose="020B0604020202020204" charset="0"/>
              </a:rPr>
              <a:t>. </a:t>
            </a:r>
            <a:r>
              <a:rPr lang="en-ID" dirty="0" err="1">
                <a:latin typeface="Cabin" panose="020B0604020202020204" charset="0"/>
              </a:rPr>
              <a:t>Untuk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menggunakan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fitur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suara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ini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terlebih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dahulu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kita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perlu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menyesuaikan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setelan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bahasa</a:t>
            </a:r>
            <a:r>
              <a:rPr lang="en-ID" dirty="0">
                <a:latin typeface="Cabin" panose="020B0604020202020204" charset="0"/>
              </a:rPr>
              <a:t> pada </a:t>
            </a:r>
            <a:r>
              <a:rPr lang="en-ID" dirty="0" err="1">
                <a:latin typeface="Cabin" panose="020B0604020202020204" charset="0"/>
              </a:rPr>
              <a:t>mesin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pencari</a:t>
            </a:r>
            <a:r>
              <a:rPr lang="en-ID" dirty="0">
                <a:latin typeface="Cabin" panose="020B0604020202020204" charset="0"/>
              </a:rPr>
              <a:t> dan </a:t>
            </a:r>
            <a:r>
              <a:rPr lang="en-ID" dirty="0" err="1">
                <a:latin typeface="Cabin" panose="020B0604020202020204" charset="0"/>
              </a:rPr>
              <a:t>mengatur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fitur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i="1" dirty="0">
                <a:latin typeface="Cabin" panose="020B0604020202020204" charset="0"/>
              </a:rPr>
              <a:t>microphone </a:t>
            </a:r>
            <a:r>
              <a:rPr lang="en-ID" dirty="0">
                <a:latin typeface="Cabin" panose="020B0604020202020204" charset="0"/>
              </a:rPr>
              <a:t>pada </a:t>
            </a:r>
            <a:r>
              <a:rPr lang="en-ID" dirty="0" err="1">
                <a:latin typeface="Cabin" panose="020B0604020202020204" charset="0"/>
              </a:rPr>
              <a:t>gawai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kita</a:t>
            </a:r>
            <a:r>
              <a:rPr lang="en-ID" dirty="0">
                <a:latin typeface="Cabin" panose="020B0604020202020204" charset="0"/>
              </a:rPr>
              <a:t> agar </a:t>
            </a:r>
            <a:r>
              <a:rPr lang="en-ID" dirty="0" err="1">
                <a:latin typeface="Cabin" panose="020B0604020202020204" charset="0"/>
              </a:rPr>
              <a:t>hasil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pencarian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sesuai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dengan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kebutuhan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kita</a:t>
            </a:r>
            <a:r>
              <a:rPr lang="en-ID" dirty="0">
                <a:latin typeface="Cabin" panose="020B0604020202020204" charset="0"/>
              </a:rPr>
              <a:t>.</a:t>
            </a:r>
            <a:endParaRPr lang="en-US" dirty="0">
              <a:solidFill>
                <a:schemeClr val="tx1"/>
              </a:solidFill>
              <a:latin typeface="Cabin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830" y="1286826"/>
            <a:ext cx="3723409" cy="1917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74;p36"/>
          <p:cNvSpPr txBox="1">
            <a:spLocks noGrp="1"/>
          </p:cNvSpPr>
          <p:nvPr>
            <p:ph type="title"/>
          </p:nvPr>
        </p:nvSpPr>
        <p:spPr>
          <a:xfrm>
            <a:off x="713125" y="408650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0318B"/>
                </a:solidFill>
              </a:rPr>
              <a:t>Problem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3125" y="1718751"/>
            <a:ext cx="4572000" cy="16716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ID" i="1" dirty="0" err="1">
                <a:latin typeface="Cabin" panose="020B0604020202020204" charset="0"/>
              </a:rPr>
              <a:t>Kurang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akuratnya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hasil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pencarian</a:t>
            </a:r>
            <a:r>
              <a:rPr lang="en-ID" i="1" dirty="0">
                <a:latin typeface="Cabin" panose="020B0604020202020204" charset="0"/>
              </a:rPr>
              <a:t> yang </a:t>
            </a:r>
            <a:r>
              <a:rPr lang="en-ID" i="1" dirty="0" err="1">
                <a:latin typeface="Cabin" panose="020B0604020202020204" charset="0"/>
              </a:rPr>
              <a:t>disajikan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mesin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pencarian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informasi</a:t>
            </a:r>
            <a:r>
              <a:rPr lang="en-ID" i="1" dirty="0">
                <a:latin typeface="Cabin" panose="020B0604020202020204" charset="0"/>
              </a:rPr>
              <a:t>.</a:t>
            </a:r>
            <a:endParaRPr lang="en-ID" i="1" dirty="0">
              <a:latin typeface="Cabin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ID" i="1" dirty="0">
                <a:latin typeface="Cabin" panose="020B0604020202020204" charset="0"/>
              </a:rPr>
              <a:t>Hasil </a:t>
            </a:r>
            <a:r>
              <a:rPr lang="en-ID" i="1" dirty="0" err="1">
                <a:latin typeface="Cabin" panose="020B0604020202020204" charset="0"/>
              </a:rPr>
              <a:t>pencarian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tidak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spesifik</a:t>
            </a:r>
            <a:r>
              <a:rPr lang="en-ID" i="1" dirty="0">
                <a:latin typeface="Cabin" panose="020B0604020202020204" charset="0"/>
              </a:rPr>
              <a:t> dan </a:t>
            </a:r>
            <a:r>
              <a:rPr lang="en-ID" i="1" dirty="0" err="1">
                <a:latin typeface="Cabin" panose="020B0604020202020204" charset="0"/>
              </a:rPr>
              <a:t>membutuhkan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seleksi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mandiri</a:t>
            </a:r>
            <a:r>
              <a:rPr lang="en-ID" i="1" dirty="0">
                <a:latin typeface="Cabin" panose="020B0604020202020204" charset="0"/>
              </a:rPr>
              <a:t> oleh </a:t>
            </a:r>
            <a:r>
              <a:rPr lang="en-ID" i="1" dirty="0" err="1">
                <a:latin typeface="Cabin" panose="020B0604020202020204" charset="0"/>
              </a:rPr>
              <a:t>pengguna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mesin</a:t>
            </a:r>
            <a:endParaRPr lang="en-ID" i="1" dirty="0">
              <a:latin typeface="Cabin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ID" i="1" dirty="0" err="1">
                <a:latin typeface="Cabin" panose="020B0604020202020204" charset="0"/>
              </a:rPr>
              <a:t>pencarian</a:t>
            </a:r>
            <a:r>
              <a:rPr lang="en-ID" i="1" dirty="0">
                <a:latin typeface="Cabin" panose="020B0604020202020204" charset="0"/>
              </a:rPr>
              <a:t> </a:t>
            </a:r>
            <a:r>
              <a:rPr lang="en-ID" i="1" dirty="0" err="1">
                <a:latin typeface="Cabin" panose="020B0604020202020204" charset="0"/>
              </a:rPr>
              <a:t>informasi</a:t>
            </a:r>
            <a:r>
              <a:rPr lang="en-ID" i="1" dirty="0">
                <a:latin typeface="Cabin" panose="020B0604020202020204" charset="0"/>
              </a:rPr>
              <a:t>.</a:t>
            </a:r>
            <a:endParaRPr lang="en-ID" dirty="0">
              <a:latin typeface="Cabin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>
            <a:spLocks noGrp="1"/>
          </p:cNvSpPr>
          <p:nvPr>
            <p:ph type="title"/>
          </p:nvPr>
        </p:nvSpPr>
        <p:spPr>
          <a:xfrm>
            <a:off x="714600" y="408650"/>
            <a:ext cx="48001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0318B"/>
                </a:solidFill>
              </a:rPr>
              <a:t>Search Engine</a:t>
            </a:r>
            <a:endParaRPr dirty="0">
              <a:solidFill>
                <a:srgbClr val="30318B"/>
              </a:solidFill>
            </a:endParaRPr>
          </a:p>
        </p:txBody>
      </p:sp>
      <p:sp>
        <p:nvSpPr>
          <p:cNvPr id="5" name="Google Shape;404;p40"/>
          <p:cNvSpPr txBox="1"/>
          <p:nvPr/>
        </p:nvSpPr>
        <p:spPr>
          <a:xfrm>
            <a:off x="713125" y="1728360"/>
            <a:ext cx="3461926" cy="2201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lnSpc>
                <a:spcPct val="150000"/>
              </a:lnSpc>
            </a:pPr>
            <a:r>
              <a:rPr lang="en-ID" dirty="0">
                <a:latin typeface="Cabin" panose="020B0604020202020204" charset="0"/>
              </a:rPr>
              <a:t>Dari kata </a:t>
            </a:r>
            <a:r>
              <a:rPr lang="en-ID" dirty="0" err="1">
                <a:latin typeface="Cabin" panose="020B0604020202020204" charset="0"/>
              </a:rPr>
              <a:t>kunci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diketikkan</a:t>
            </a:r>
            <a:r>
              <a:rPr lang="en-ID" dirty="0">
                <a:latin typeface="Cabin" panose="020B0604020202020204" charset="0"/>
              </a:rPr>
              <a:t> di </a:t>
            </a:r>
            <a:r>
              <a:rPr lang="en-ID" dirty="0" err="1">
                <a:latin typeface="Cabin" panose="020B0604020202020204" charset="0"/>
              </a:rPr>
              <a:t>awal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maka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mungkin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saja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kita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disajikan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berbagai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jenis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informasi</a:t>
            </a:r>
            <a:r>
              <a:rPr lang="en-ID" dirty="0">
                <a:latin typeface="Cabin" panose="020B0604020202020204" charset="0"/>
              </a:rPr>
              <a:t> yang </a:t>
            </a:r>
            <a:r>
              <a:rPr lang="en-ID" dirty="0" err="1">
                <a:latin typeface="Cabin" panose="020B0604020202020204" charset="0"/>
              </a:rPr>
              <a:t>tidak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spesifik</a:t>
            </a:r>
            <a:r>
              <a:rPr lang="en-ID" dirty="0">
                <a:latin typeface="Cabin" panose="020B0604020202020204" charset="0"/>
              </a:rPr>
              <a:t>. Ada yang </a:t>
            </a:r>
            <a:r>
              <a:rPr lang="en-ID" dirty="0" err="1">
                <a:latin typeface="Cabin" panose="020B0604020202020204" charset="0"/>
              </a:rPr>
              <a:t>berupa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berita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gambar</a:t>
            </a:r>
            <a:r>
              <a:rPr lang="en-ID" dirty="0">
                <a:latin typeface="Cabin" panose="020B0604020202020204" charset="0"/>
              </a:rPr>
              <a:t>, </a:t>
            </a:r>
            <a:r>
              <a:rPr lang="en-ID" dirty="0" err="1">
                <a:latin typeface="Cabin" panose="020B0604020202020204" charset="0"/>
              </a:rPr>
              <a:t>maupun</a:t>
            </a:r>
            <a:r>
              <a:rPr lang="en-ID" dirty="0">
                <a:latin typeface="Cabin" panose="020B0604020202020204" charset="0"/>
              </a:rPr>
              <a:t> video </a:t>
            </a:r>
            <a:r>
              <a:rPr lang="en-ID" dirty="0" err="1">
                <a:latin typeface="Cabin" panose="020B0604020202020204" charset="0"/>
              </a:rPr>
              <a:t>seperti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tampak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berikut</a:t>
            </a:r>
            <a:r>
              <a:rPr lang="en-ID" dirty="0">
                <a:latin typeface="Cabin" panose="020B0604020202020204" charset="0"/>
              </a:rPr>
              <a:t> </a:t>
            </a:r>
            <a:r>
              <a:rPr lang="en-ID" dirty="0" err="1">
                <a:latin typeface="Cabin" panose="020B0604020202020204" charset="0"/>
              </a:rPr>
              <a:t>ini</a:t>
            </a:r>
            <a:r>
              <a:rPr lang="en-ID" dirty="0">
                <a:latin typeface="Cabin" panose="020B0604020202020204" charset="0"/>
              </a:rPr>
              <a:t>:</a:t>
            </a:r>
            <a:endParaRPr lang="en-US" dirty="0">
              <a:solidFill>
                <a:schemeClr val="tx1"/>
              </a:solidFill>
              <a:latin typeface="Cabin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376496"/>
            <a:ext cx="4572000" cy="278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7;p38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4411668" cy="1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30318B"/>
                </a:solidFill>
              </a:rPr>
              <a:t>Menggunakan</a:t>
            </a:r>
            <a:r>
              <a:rPr lang="en-US" sz="4800" dirty="0">
                <a:solidFill>
                  <a:srgbClr val="30318B"/>
                </a:solidFill>
              </a:rPr>
              <a:t> Filter </a:t>
            </a:r>
            <a:r>
              <a:rPr lang="en-US" sz="4800" dirty="0" err="1">
                <a:solidFill>
                  <a:srgbClr val="30318B"/>
                </a:solidFill>
              </a:rPr>
              <a:t>Pembatasan</a:t>
            </a:r>
            <a:r>
              <a:rPr lang="en-US" sz="4800" dirty="0">
                <a:solidFill>
                  <a:srgbClr val="30318B"/>
                </a:solidFill>
              </a:rPr>
              <a:t> </a:t>
            </a:r>
            <a:r>
              <a:rPr lang="en-US" sz="4800" dirty="0" err="1">
                <a:solidFill>
                  <a:srgbClr val="30318B"/>
                </a:solidFill>
              </a:rPr>
              <a:t>Jenis</a:t>
            </a:r>
            <a:r>
              <a:rPr lang="en-US" sz="4800" dirty="0">
                <a:solidFill>
                  <a:srgbClr val="30318B"/>
                </a:solidFill>
              </a:rPr>
              <a:t> </a:t>
            </a:r>
            <a:r>
              <a:rPr lang="en-US" sz="4800" dirty="0" err="1">
                <a:solidFill>
                  <a:srgbClr val="30318B"/>
                </a:solidFill>
              </a:rPr>
              <a:t>Informasi</a:t>
            </a:r>
            <a:endParaRPr sz="4800" dirty="0">
              <a:solidFill>
                <a:srgbClr val="30318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 Philosophy Lesson by Slidesgo ">
  <a:themeElements>
    <a:clrScheme name="Simple Light">
      <a:dk1>
        <a:srgbClr val="000000"/>
      </a:dk1>
      <a:lt1>
        <a:srgbClr val="FFFFFF"/>
      </a:lt1>
      <a:dk2>
        <a:srgbClr val="AA8CFF"/>
      </a:dk2>
      <a:lt2>
        <a:srgbClr val="462C91"/>
      </a:lt2>
      <a:accent1>
        <a:srgbClr val="785DC5"/>
      </a:accent1>
      <a:accent2>
        <a:srgbClr val="F4CE2B"/>
      </a:accent2>
      <a:accent3>
        <a:srgbClr val="785DC5"/>
      </a:accent3>
      <a:accent4>
        <a:srgbClr val="462C91"/>
      </a:accent4>
      <a:accent5>
        <a:srgbClr val="AA8CFF"/>
      </a:accent5>
      <a:accent6>
        <a:srgbClr val="F4CE2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5126</Words>
  <Application>WPS Presentation</Application>
  <PresentationFormat/>
  <Paragraphs>124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SimSun</vt:lpstr>
      <vt:lpstr>Wingdings</vt:lpstr>
      <vt:lpstr>Arial</vt:lpstr>
      <vt:lpstr>Cabin</vt:lpstr>
      <vt:lpstr>Thonburi</vt:lpstr>
      <vt:lpstr>Nunito</vt:lpstr>
      <vt:lpstr>Cabin</vt:lpstr>
      <vt:lpstr>苹方-简</vt:lpstr>
      <vt:lpstr>微软雅黑</vt:lpstr>
      <vt:lpstr>汉仪旗黑</vt:lpstr>
      <vt:lpstr>Arial Unicode MS</vt:lpstr>
      <vt:lpstr>Wingdings</vt:lpstr>
      <vt:lpstr>宋体-简</vt:lpstr>
      <vt:lpstr>Geometric Philosophy Lesson by Slidesgo </vt:lpstr>
      <vt:lpstr>LITERASI  DIGITAL</vt:lpstr>
      <vt:lpstr>03</vt:lpstr>
      <vt:lpstr>Search Engine (Mesin Pencarian)</vt:lpstr>
      <vt:lpstr>Search Engine</vt:lpstr>
      <vt:lpstr>Mengetikkan Kata Kunci</vt:lpstr>
      <vt:lpstr>Pencarian menggunakan suara</vt:lpstr>
      <vt:lpstr>Problem</vt:lpstr>
      <vt:lpstr>Search Engine</vt:lpstr>
      <vt:lpstr>Menggunakan Filter Pembatasan Jenis Informasi</vt:lpstr>
      <vt:lpstr>PowerPoint 演示文稿</vt:lpstr>
      <vt:lpstr>Menggunakan Filter Pembatasan Informasi Berdasarkan Waktu</vt:lpstr>
      <vt:lpstr>PowerPoint 演示文稿</vt:lpstr>
      <vt:lpstr>Menggunakan Filter Pembatasan Jenis Informasi</vt:lpstr>
      <vt:lpstr>Kemampuan Mengakses Informasi</vt:lpstr>
      <vt:lpstr>Literasi Informasi</vt:lpstr>
      <vt:lpstr>PowerPoint 演示文稿</vt:lpstr>
      <vt:lpstr>PowerPoint 演示文稿</vt:lpstr>
      <vt:lpstr>PowerPoint 演示文稿</vt:lpstr>
      <vt:lpstr>Aplikasi yang digunakan dalam mengakses Informasi</vt:lpstr>
      <vt:lpstr>INGAT!</vt:lpstr>
      <vt:lpstr>Tips mendapatkan infromasi yang valid</vt:lpstr>
      <vt:lpstr>Tips mendapatkan infromasi yang valid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LITERASI  DIGITAL</dc:title>
  <dc:creator>msi</dc:creator>
  <cp:lastModifiedBy>sttbandung</cp:lastModifiedBy>
  <cp:revision>7</cp:revision>
  <dcterms:created xsi:type="dcterms:W3CDTF">2023-05-27T09:01:14Z</dcterms:created>
  <dcterms:modified xsi:type="dcterms:W3CDTF">2023-05-27T09:01:14Z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1033-3.2.0.6442</vt:lpwstr>
  </property>
</Properties>
</file>